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7" r:id="rId3"/>
    <p:sldId id="256" r:id="rId4"/>
    <p:sldId id="258" r:id="rId5"/>
    <p:sldId id="259" r:id="rId6"/>
    <p:sldId id="260" r:id="rId7"/>
    <p:sldId id="265" r:id="rId8"/>
    <p:sldId id="261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-5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B0CDC8-10B4-4EEE-BD15-74F9AACC7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CDC8-10B4-4EEE-BD15-74F9AACC7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/>
          <p:nvPr userDrawn="1"/>
        </p:nvSpPr>
        <p:spPr>
          <a:xfrm rot="16200000">
            <a:off x="4799484" y="1977380"/>
            <a:ext cx="228600" cy="8460432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8"/>
          <p:cNvSpPr/>
          <p:nvPr userDrawn="1"/>
        </p:nvSpPr>
        <p:spPr>
          <a:xfrm rot="16200000">
            <a:off x="152400" y="5940896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0B0CDC8-10B4-4EEE-BD15-74F9AACC7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0B0CDC8-10B4-4EEE-BD15-74F9AACC74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B0CDC8-10B4-4EEE-BD15-74F9AACC74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B0CDC8-10B4-4EEE-BD15-74F9AACC74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B0CDC8-10B4-4EEE-BD15-74F9AACC7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B0CDC8-10B4-4EEE-BD15-74F9AACC7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B0CDC8-10B4-4EEE-BD15-74F9AACC74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pic>
        <p:nvPicPr>
          <p:cNvPr id="8" name="Picture 7" descr="sm_boo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648" y="1755648"/>
            <a:ext cx="1615307" cy="1688453"/>
          </a:xfrm>
          <a:prstGeom prst="rect">
            <a:avLst/>
          </a:prstGeom>
          <a:ln w="50800" cap="sq" cmpd="dbl">
            <a:solidFill>
              <a:schemeClr val="accent2"/>
            </a:solidFill>
            <a:miter lim="800000"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0B0CDC8-10B4-4EEE-BD15-74F9AACC74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8DC2FDAF-C2AC-4109-9145-084135A09381}" type="datetimeFigureOut">
              <a:rPr lang="ru-RU" smtClean="0"/>
              <a:pPr/>
              <a:t>16.03.2011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90B0CDC8-10B4-4EEE-BD15-74F9AACC7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1" r:id="rId12"/>
  </p:sldLayoutIdLst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1.xml"/><Relationship Id="rId1" Type="http://schemas.openxmlformats.org/officeDocument/2006/relationships/audio" Target="file:///D:\&#1052;&#1086;&#1080;%20&#1076;&#1086;&#1082;&#1091;&#1084;&#1077;&#1085;&#1090;&#1099;\&#1059;&#1095;&#1080;&#1090;&#1077;&#1083;&#1100;%20&#1075;&#1086;&#1076;&#1072;%202011\&#1055;&#1086;&#1090;&#1086;&#1084;&#1082;&#1080;%20&#1088;&#1072;&#1079;&#1074;&#1088;&#1072;&#1090;&#1085;&#1086;&#1075;&#1086;%20&#1074;&#1077;&#1082;&#1072;.wma" TargetMode="Externa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008-11-24 01-27-48_0001.jpg"/>
          <p:cNvPicPr>
            <a:picLocks noGrp="1" noChangeAspect="1"/>
          </p:cNvPicPr>
          <p:nvPr>
            <p:ph type="pic" idx="4294967295"/>
          </p:nvPr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t="6700" b="6700"/>
          <a:stretch>
            <a:fillRect/>
          </a:stretch>
        </p:blipFill>
        <p:spPr>
          <a:xfrm>
            <a:off x="780256" y="476672"/>
            <a:ext cx="7583487" cy="4568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1547663" y="5229200"/>
            <a:ext cx="60486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latin typeface="Cambria" pitchFamily="18" charset="0"/>
              </a:rPr>
              <a:t>Джамал</a:t>
            </a:r>
            <a:r>
              <a:rPr lang="ru-RU" sz="2400" b="1" dirty="0" smtClean="0">
                <a:latin typeface="Cambria" pitchFamily="18" charset="0"/>
              </a:rPr>
              <a:t> Магомедов</a:t>
            </a:r>
            <a:br>
              <a:rPr lang="ru-RU" sz="2400" b="1" dirty="0" smtClean="0">
                <a:latin typeface="Cambria" pitchFamily="18" charset="0"/>
              </a:rPr>
            </a:br>
            <a:r>
              <a:rPr lang="ru-RU" sz="2400" b="1" dirty="0" smtClean="0">
                <a:latin typeface="Cambria" pitchFamily="18" charset="0"/>
              </a:rPr>
              <a:t>(1942-1996 гг.)</a:t>
            </a:r>
            <a:endParaRPr lang="ru-RU" sz="2400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008-11-24 01-27-48_0001.jpg"/>
          <p:cNvPicPr>
            <a:picLocks noGrp="1" noChangeAspect="1"/>
          </p:cNvPicPr>
          <p:nvPr>
            <p:ph type="pic" idx="4294967295"/>
          </p:nvPr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t="6700" b="6700"/>
          <a:stretch>
            <a:fillRect/>
          </a:stretch>
        </p:blipFill>
        <p:spPr>
          <a:xfrm>
            <a:off x="780256" y="476672"/>
            <a:ext cx="7583487" cy="4568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2339752" y="5229200"/>
            <a:ext cx="4464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latin typeface="Cambria" pitchFamily="18" charset="0"/>
              </a:rPr>
              <a:t>Джамал</a:t>
            </a:r>
            <a:r>
              <a:rPr lang="ru-RU" sz="2400" b="1" dirty="0" smtClean="0">
                <a:latin typeface="Cambria" pitchFamily="18" charset="0"/>
              </a:rPr>
              <a:t> Магомедов</a:t>
            </a:r>
            <a:br>
              <a:rPr lang="ru-RU" sz="2400" b="1" dirty="0" smtClean="0">
                <a:latin typeface="Cambria" pitchFamily="18" charset="0"/>
              </a:rPr>
            </a:br>
            <a:r>
              <a:rPr lang="ru-RU" sz="2400" b="1" dirty="0" smtClean="0">
                <a:latin typeface="Cambria" pitchFamily="18" charset="0"/>
              </a:rPr>
              <a:t>(1942-1996 гг.)</a:t>
            </a:r>
            <a:endParaRPr lang="ru-RU" sz="2400" b="1" dirty="0">
              <a:latin typeface="Cambria" pitchFamily="18" charset="0"/>
            </a:endParaRPr>
          </a:p>
        </p:txBody>
      </p:sp>
      <p:pic>
        <p:nvPicPr>
          <p:cNvPr id="5" name="Потомки развратного века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748464" y="645333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71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131840" y="260648"/>
            <a:ext cx="5904656" cy="648072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Я ль буду в роковое время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Позорить </a:t>
            </a:r>
            <a:r>
              <a:rPr lang="ru-RU" b="1" dirty="0" smtClean="0"/>
              <a:t>гражданина сан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И </a:t>
            </a:r>
            <a:r>
              <a:rPr lang="ru-RU" b="1" dirty="0" smtClean="0"/>
              <a:t>подражать тебе, изнеженное племя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Переродившихся </a:t>
            </a:r>
            <a:r>
              <a:rPr lang="ru-RU" b="1" dirty="0" smtClean="0"/>
              <a:t>славян?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Нет</a:t>
            </a:r>
            <a:r>
              <a:rPr lang="ru-RU" b="1" dirty="0" smtClean="0"/>
              <a:t>, неспособен я в объятьях сладострастья,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В </a:t>
            </a:r>
            <a:r>
              <a:rPr lang="ru-RU" b="1" dirty="0" smtClean="0"/>
              <a:t>постыдной праздности влачить свой век младой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И </a:t>
            </a:r>
            <a:r>
              <a:rPr lang="ru-RU" b="1" dirty="0" smtClean="0"/>
              <a:t>изнывать кипящею душой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Под </a:t>
            </a:r>
            <a:r>
              <a:rPr lang="ru-RU" b="1" dirty="0" smtClean="0"/>
              <a:t>тяжким игом самовластья.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Пусть </a:t>
            </a:r>
            <a:r>
              <a:rPr lang="ru-RU" b="1" dirty="0" smtClean="0"/>
              <a:t>юноши, своей не разгадав судьбы,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Постигнуть </a:t>
            </a:r>
            <a:r>
              <a:rPr lang="ru-RU" b="1" dirty="0" smtClean="0"/>
              <a:t>не хотят </a:t>
            </a:r>
            <a:r>
              <a:rPr lang="ru-RU" b="1" dirty="0" smtClean="0"/>
              <a:t>предназначень</a:t>
            </a:r>
            <a:r>
              <a:rPr lang="ru-RU" b="1" dirty="0" smtClean="0"/>
              <a:t>я</a:t>
            </a:r>
            <a:r>
              <a:rPr lang="ru-RU" b="1" dirty="0" smtClean="0"/>
              <a:t> </a:t>
            </a:r>
            <a:r>
              <a:rPr lang="ru-RU" b="1" dirty="0" smtClean="0"/>
              <a:t>века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И </a:t>
            </a:r>
            <a:r>
              <a:rPr lang="ru-RU" b="1" dirty="0" smtClean="0"/>
              <a:t>не готовятся для будущей борьбы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За </a:t>
            </a:r>
            <a:r>
              <a:rPr lang="ru-RU" b="1" dirty="0" smtClean="0"/>
              <a:t>угнетенную свободу человека.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Пусть </a:t>
            </a:r>
            <a:r>
              <a:rPr lang="ru-RU" b="1" dirty="0" smtClean="0"/>
              <a:t>с хладною душой бросают хладный взор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На </a:t>
            </a:r>
            <a:r>
              <a:rPr lang="ru-RU" b="1" dirty="0" smtClean="0"/>
              <a:t>бедствия своей отчизны,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И </a:t>
            </a:r>
            <a:r>
              <a:rPr lang="ru-RU" b="1" dirty="0" smtClean="0"/>
              <a:t>не читают в них грядущий свой позор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И </a:t>
            </a:r>
            <a:r>
              <a:rPr lang="ru-RU" b="1" dirty="0" smtClean="0"/>
              <a:t>справедливые потомков укоризны.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Они </a:t>
            </a:r>
            <a:r>
              <a:rPr lang="ru-RU" b="1" dirty="0" smtClean="0"/>
              <a:t>раскаются, когда народ, восстав,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Застанет </a:t>
            </a:r>
            <a:r>
              <a:rPr lang="ru-RU" b="1" dirty="0" smtClean="0"/>
              <a:t>их в объятьях праздной неги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И</a:t>
            </a:r>
            <a:r>
              <a:rPr lang="ru-RU" b="1" dirty="0" smtClean="0"/>
              <a:t>, в бурном мятеже ища свободных прав, </a:t>
            </a:r>
            <a:endParaRPr lang="en-US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В </a:t>
            </a:r>
            <a:r>
              <a:rPr lang="ru-RU" b="1" dirty="0" smtClean="0"/>
              <a:t>них не найдет ни Брута, ни </a:t>
            </a:r>
            <a:r>
              <a:rPr lang="ru-RU" b="1" dirty="0" err="1" smtClean="0"/>
              <a:t>Риеги</a:t>
            </a:r>
            <a:r>
              <a:rPr lang="ru-RU" b="1" dirty="0" smtClean="0"/>
              <a:t>.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928992" cy="3625402"/>
          </a:xfrm>
        </p:spPr>
        <p:txBody>
          <a:bodyPr>
            <a:normAutofit/>
          </a:bodyPr>
          <a:lstStyle/>
          <a:p>
            <a:pPr algn="ctr"/>
            <a:r>
              <a:rPr lang="ru-RU" sz="4000" b="1" spc="100" dirty="0" smtClean="0">
                <a:latin typeface="Cambria" pitchFamily="18" charset="0"/>
              </a:rPr>
              <a:t>«Печально я гляжу </a:t>
            </a:r>
            <a:r>
              <a:rPr lang="en-US" sz="4000" b="1" spc="100" dirty="0" smtClean="0">
                <a:latin typeface="Cambria" pitchFamily="18" charset="0"/>
              </a:rPr>
              <a:t/>
            </a:r>
            <a:br>
              <a:rPr lang="en-US" sz="4000" b="1" spc="100" dirty="0" smtClean="0">
                <a:latin typeface="Cambria" pitchFamily="18" charset="0"/>
              </a:rPr>
            </a:br>
            <a:r>
              <a:rPr lang="ru-RU" sz="4000" b="1" spc="100" dirty="0" smtClean="0">
                <a:latin typeface="Cambria" pitchFamily="18" charset="0"/>
              </a:rPr>
              <a:t>на </a:t>
            </a:r>
            <a:r>
              <a:rPr lang="ru-RU" sz="4000" b="1" spc="100" dirty="0" smtClean="0">
                <a:latin typeface="Cambria" pitchFamily="18" charset="0"/>
              </a:rPr>
              <a:t>наше поколенье…»</a:t>
            </a:r>
            <a:endParaRPr lang="ru-RU" sz="4000" b="1" spc="100" dirty="0"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365104"/>
            <a:ext cx="6804248" cy="165618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(Урок-размышление по стихотворению </a:t>
            </a:r>
            <a:r>
              <a:rPr lang="en-US" sz="2800" b="1" dirty="0" smtClean="0">
                <a:solidFill>
                  <a:schemeClr val="tx1"/>
                </a:solidFill>
              </a:rPr>
              <a:t/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М.Ю</a:t>
            </a:r>
            <a:r>
              <a:rPr lang="ru-RU" sz="2800" b="1" dirty="0" smtClean="0">
                <a:solidFill>
                  <a:schemeClr val="tx1"/>
                </a:solidFill>
              </a:rPr>
              <a:t>. Лермонтова «Дума»)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244" y="6021288"/>
            <a:ext cx="7437512" cy="710952"/>
          </a:xfrm>
        </p:spPr>
        <p:txBody>
          <a:bodyPr>
            <a:noAutofit/>
          </a:bodyPr>
          <a:lstStyle/>
          <a:p>
            <a:pPr algn="ctr"/>
            <a:r>
              <a:rPr lang="ru-RU" sz="2400" b="1" spc="150" dirty="0" smtClean="0">
                <a:latin typeface="Cambria" pitchFamily="18" charset="0"/>
              </a:rPr>
              <a:t>М.Ю. ЛЕРМОНТОВ </a:t>
            </a:r>
            <a:br>
              <a:rPr lang="ru-RU" sz="2400" b="1" spc="150" dirty="0" smtClean="0">
                <a:latin typeface="Cambria" pitchFamily="18" charset="0"/>
              </a:rPr>
            </a:br>
            <a:r>
              <a:rPr lang="ru-RU" sz="2400" b="1" spc="150" dirty="0" smtClean="0">
                <a:latin typeface="Cambria" pitchFamily="18" charset="0"/>
              </a:rPr>
              <a:t>(1814-1841)</a:t>
            </a:r>
            <a:endParaRPr lang="ru-RU" sz="2400" b="1" spc="150" dirty="0">
              <a:latin typeface="Cambria" pitchFamily="18" charset="0"/>
            </a:endParaRPr>
          </a:p>
        </p:txBody>
      </p:sp>
      <p:pic>
        <p:nvPicPr>
          <p:cNvPr id="4" name="Содержимое 3" descr="лермонтов-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51683" y="277450"/>
            <a:ext cx="7240634" cy="56718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2908919"/>
          </a:xfrm>
        </p:spPr>
        <p:txBody>
          <a:bodyPr>
            <a:normAutofit/>
          </a:bodyPr>
          <a:lstStyle/>
          <a:p>
            <a:pPr marL="0" indent="539750" algn="just">
              <a:lnSpc>
                <a:spcPct val="150000"/>
              </a:lnSpc>
              <a:buNone/>
            </a:pPr>
            <a:r>
              <a:rPr lang="ru-RU" b="1" dirty="0" smtClean="0">
                <a:latin typeface="Cambria" pitchFamily="18" charset="0"/>
              </a:rPr>
              <a:t>Лермонтов – поэт совсем другой эпохи, его поэзия – совсем новое звено в цепи исторического развития нашего общества. </a:t>
            </a:r>
          </a:p>
          <a:p>
            <a:pPr algn="r">
              <a:lnSpc>
                <a:spcPct val="150000"/>
              </a:lnSpc>
              <a:buNone/>
            </a:pPr>
            <a:r>
              <a:rPr lang="ru-RU" b="1" dirty="0" smtClean="0">
                <a:latin typeface="Cambria" pitchFamily="18" charset="0"/>
              </a:rPr>
              <a:t>В.Г. Белинский</a:t>
            </a:r>
            <a:endParaRPr lang="ru-RU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Cambria" pitchFamily="18" charset="0"/>
              </a:rPr>
              <a:t>Два периода творчества Лермонтова</a:t>
            </a:r>
            <a:endParaRPr lang="ru-RU" sz="3200" b="1" dirty="0">
              <a:latin typeface="Cambr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"/>
          </p:nvPr>
        </p:nvSpPr>
        <p:spPr>
          <a:xfrm>
            <a:off x="609600" y="2716912"/>
            <a:ext cx="3886200" cy="6400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1828-1836 гг.</a:t>
            </a:r>
            <a:endParaRPr lang="ru-RU" sz="28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800600" y="2716912"/>
            <a:ext cx="3886200" cy="6400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1837-1841 гг.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Cambria" pitchFamily="18" charset="0"/>
              </a:rPr>
              <a:t>Два периода творчества Лермонтова</a:t>
            </a:r>
            <a:endParaRPr lang="ru-RU" sz="3200" b="1" dirty="0">
              <a:latin typeface="Cambria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467545" y="3933056"/>
            <a:ext cx="8219256" cy="21931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latin typeface="Cambria" pitchFamily="18" charset="0"/>
              </a:rPr>
              <a:t>1838 год -</a:t>
            </a:r>
            <a:r>
              <a:rPr lang="en-US" sz="6000" b="1" dirty="0" smtClean="0">
                <a:latin typeface="Cambria" pitchFamily="18" charset="0"/>
              </a:rPr>
              <a:t> </a:t>
            </a:r>
            <a:r>
              <a:rPr lang="ru-RU" sz="6000" b="1" dirty="0" smtClean="0">
                <a:latin typeface="Cambria" pitchFamily="18" charset="0"/>
              </a:rPr>
              <a:t>«Дума»</a:t>
            </a:r>
            <a:endParaRPr lang="ru-RU" sz="6000" b="1" dirty="0">
              <a:latin typeface="Cambr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"/>
          </p:nvPr>
        </p:nvSpPr>
        <p:spPr>
          <a:xfrm>
            <a:off x="609600" y="2716912"/>
            <a:ext cx="3886200" cy="6400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1828-1836 гг.</a:t>
            </a:r>
            <a:endParaRPr lang="ru-RU" sz="28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800600" y="2716912"/>
            <a:ext cx="3886200" cy="6400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1837-1841 гг.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sz="quarter" idx="1"/>
          </p:nvPr>
        </p:nvSpPr>
        <p:spPr>
          <a:xfrm>
            <a:off x="251520" y="1916832"/>
            <a:ext cx="8712968" cy="4320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Cambria" pitchFamily="18" charset="0"/>
              </a:rPr>
              <a:t>«Ужасная</a:t>
            </a:r>
            <a:r>
              <a:rPr lang="ru-RU" sz="2800" b="1" dirty="0">
                <a:latin typeface="Cambria" pitchFamily="18" charset="0"/>
              </a:rPr>
              <a:t> эпитафия всему молодому </a:t>
            </a:r>
            <a:r>
              <a:rPr lang="ru-RU" sz="2800" b="1" dirty="0" smtClean="0">
                <a:latin typeface="Cambria" pitchFamily="18" charset="0"/>
              </a:rPr>
              <a:t>поколению»</a:t>
            </a:r>
          </a:p>
          <a:p>
            <a:pPr algn="r">
              <a:buNone/>
            </a:pPr>
            <a:r>
              <a:rPr lang="ru-RU" sz="2800" dirty="0" err="1" smtClean="0">
                <a:latin typeface="Cambria" pitchFamily="18" charset="0"/>
              </a:rPr>
              <a:t>Шевырев</a:t>
            </a:r>
            <a:r>
              <a:rPr lang="ru-RU" sz="2800" dirty="0" smtClean="0">
                <a:latin typeface="Cambria" pitchFamily="18" charset="0"/>
              </a:rPr>
              <a:t> С.П. </a:t>
            </a:r>
          </a:p>
          <a:p>
            <a:pPr algn="just">
              <a:buNone/>
            </a:pPr>
            <a:endParaRPr lang="ru-RU" sz="2800" dirty="0" smtClean="0">
              <a:latin typeface="Cambria" pitchFamily="18" charset="0"/>
            </a:endParaRPr>
          </a:p>
          <a:p>
            <a:pPr algn="just">
              <a:buNone/>
            </a:pPr>
            <a:r>
              <a:rPr lang="ru-RU" sz="2800" b="1" dirty="0" smtClean="0">
                <a:latin typeface="Cambria" pitchFamily="18" charset="0"/>
              </a:rPr>
              <a:t>«</a:t>
            </a:r>
            <a:r>
              <a:rPr lang="ru-RU" sz="2800" b="1" dirty="0" smtClean="0">
                <a:latin typeface="Cambria" pitchFamily="18" charset="0"/>
              </a:rPr>
              <a:t>Дума» есть сатира»</a:t>
            </a:r>
          </a:p>
          <a:p>
            <a:pPr algn="r">
              <a:buNone/>
            </a:pPr>
            <a:r>
              <a:rPr lang="ru-RU" sz="2800" dirty="0" smtClean="0">
                <a:latin typeface="Cambria" pitchFamily="18" charset="0"/>
              </a:rPr>
              <a:t>В.Г. Белинский</a:t>
            </a:r>
          </a:p>
          <a:p>
            <a:pPr algn="just">
              <a:buNone/>
            </a:pPr>
            <a:endParaRPr lang="ru-RU" sz="2800" dirty="0" smtClean="0">
              <a:latin typeface="Cambria" pitchFamily="18" charset="0"/>
            </a:endParaRPr>
          </a:p>
          <a:p>
            <a:pPr algn="just">
              <a:buNone/>
            </a:pPr>
            <a:r>
              <a:rPr lang="ru-RU" sz="2800" b="1" dirty="0" smtClean="0">
                <a:latin typeface="Cambria" pitchFamily="18" charset="0"/>
              </a:rPr>
              <a:t>«</a:t>
            </a:r>
            <a:r>
              <a:rPr lang="ru-RU" sz="2800" b="1" dirty="0" smtClean="0">
                <a:latin typeface="Cambria" pitchFamily="18" charset="0"/>
              </a:rPr>
              <a:t>Дума» - социальная элегия</a:t>
            </a:r>
          </a:p>
          <a:p>
            <a:pPr algn="r">
              <a:buNone/>
            </a:pPr>
            <a:r>
              <a:rPr lang="ru-RU" sz="2800" dirty="0" smtClean="0">
                <a:latin typeface="Cambria" pitchFamily="18" charset="0"/>
              </a:rPr>
              <a:t>Фохт 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539750" algn="just">
              <a:lnSpc>
                <a:spcPct val="150000"/>
              </a:lnSpc>
              <a:buNone/>
            </a:pPr>
            <a:r>
              <a:rPr lang="ru-RU" b="1" dirty="0" smtClean="0">
                <a:latin typeface="Cambria" pitchFamily="18" charset="0"/>
              </a:rPr>
              <a:t>Эти стихи писаны кровью, они вышли из глубины оскорбленного духа: это вопль, это стон человека, для которого отсутствие внутренней жизни есть зло, в тысячу раз ужаснейшее физической смерти.</a:t>
            </a:r>
          </a:p>
          <a:p>
            <a:pPr marL="0" indent="539750" algn="r">
              <a:lnSpc>
                <a:spcPct val="150000"/>
              </a:lnSpc>
              <a:buNone/>
            </a:pPr>
            <a:r>
              <a:rPr lang="ru-RU" dirty="0" smtClean="0">
                <a:latin typeface="Cambria" pitchFamily="18" charset="0"/>
              </a:rPr>
              <a:t>В.Г. Белинский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TS010352480</Template>
  <TotalTime>211</TotalTime>
  <Words>227</Words>
  <Application>Microsoft Office PowerPoint</Application>
  <PresentationFormat>Экран (4:3)</PresentationFormat>
  <Paragraphs>44</Paragraphs>
  <Slides>11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Student presentation</vt:lpstr>
      <vt:lpstr>Слайд 1</vt:lpstr>
      <vt:lpstr>Слайд 2</vt:lpstr>
      <vt:lpstr>«Печально я гляжу  на наше поколенье…»</vt:lpstr>
      <vt:lpstr>М.Ю. ЛЕРМОНТОВ  (1814-1841)</vt:lpstr>
      <vt:lpstr>Слайд 5</vt:lpstr>
      <vt:lpstr>Два периода творчества Лермонтова</vt:lpstr>
      <vt:lpstr>Два периода творчества Лермонтова</vt:lpstr>
      <vt:lpstr>Слайд 8</vt:lpstr>
      <vt:lpstr>Слайд 9</vt:lpstr>
      <vt:lpstr>Слайд 10</vt:lpstr>
      <vt:lpstr>Слайд 11</vt:lpstr>
    </vt:vector>
  </TitlesOfParts>
  <Company>Многопрофильный лицей №3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Дибиров Магомедшапи Д.</dc:creator>
  <cp:lastModifiedBy>Дибиров Магомедшапи Д.</cp:lastModifiedBy>
  <cp:revision>23</cp:revision>
  <dcterms:created xsi:type="dcterms:W3CDTF">2011-03-14T13:12:51Z</dcterms:created>
  <dcterms:modified xsi:type="dcterms:W3CDTF">2011-03-16T06:30:43Z</dcterms:modified>
</cp:coreProperties>
</file>