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FF"/>
    <a:srgbClr val="660033"/>
    <a:srgbClr val="CC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5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407B48FB-10D3-444F-A392-9FDF8F3BB732}" type="datetimeFigureOut">
              <a:rPr lang="ru-RU"/>
              <a:pPr>
                <a:defRPr/>
              </a:pPr>
              <a:t>20.11.2011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D07DAD94-1706-4C52-8B22-191A49E7929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266AE1-3D51-4528-B5CE-EABB18729026}" type="datetime1">
              <a:rPr lang="ru-RU"/>
              <a:pPr>
                <a:defRPr/>
              </a:pPr>
              <a:t>20.11.2011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2A7EFC-2261-4392-8AE1-645923D395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ECD3D2-2546-4D2E-ADD4-F677F98060D8}" type="datetime1">
              <a:rPr lang="ru-RU"/>
              <a:pPr>
                <a:defRPr/>
              </a:pPr>
              <a:t>20.11.2011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D309BB-9CC0-4578-8B40-A920D13AD4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F8CD3F-7617-4930-B3D1-F4B3D4E48F85}" type="datetime1">
              <a:rPr lang="ru-RU"/>
              <a:pPr>
                <a:defRPr/>
              </a:pPr>
              <a:t>20.11.2011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050972-B58D-48A2-95C6-110B27890F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FFFF09-556E-4FCE-BF93-9085C59D8B97}" type="datetime1">
              <a:rPr lang="ru-RU"/>
              <a:pPr>
                <a:defRPr/>
              </a:pPr>
              <a:t>20.11.2011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FE6E57-212C-4E4B-85D9-303410C8F5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E91FE4-DC71-429A-9A33-672D3F26C32A}" type="datetime1">
              <a:rPr lang="ru-RU"/>
              <a:pPr>
                <a:defRPr/>
              </a:pPr>
              <a:t>20.11.2011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47EA07-1566-468D-9FED-8445315044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94350A-576A-4D24-A9B9-F04F265EE8F4}" type="datetime1">
              <a:rPr lang="ru-RU"/>
              <a:pPr>
                <a:defRPr/>
              </a:pPr>
              <a:t>20.11.2011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9F3ACD-7E9B-4570-8ACB-581A7FA5A91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06744F-961F-4425-8DAD-3BF49A4B20B4}" type="datetime1">
              <a:rPr lang="ru-RU"/>
              <a:pPr>
                <a:defRPr/>
              </a:pPr>
              <a:t>20.11.2011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B1F15B-8376-44FF-9E03-AFB627FDCE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25C390-AC58-4A3D-A646-130DBAB811C0}" type="datetime1">
              <a:rPr lang="ru-RU"/>
              <a:pPr>
                <a:defRPr/>
              </a:pPr>
              <a:t>20.11.2011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1C49B7-EC00-4F5A-84C7-6651A67A16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2EE674-28CC-45BB-8F3A-ADA2500367FB}" type="datetime1">
              <a:rPr lang="ru-RU"/>
              <a:pPr>
                <a:defRPr/>
              </a:pPr>
              <a:t>20.11.2011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304BA5-0CBC-4BCE-B2BA-A625E236B5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BBFEE9-552D-4105-9EC3-3B672F9A4804}" type="datetime1">
              <a:rPr lang="ru-RU"/>
              <a:pPr>
                <a:defRPr/>
              </a:pPr>
              <a:t>20.11.2011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BB7808-7BF2-401F-9DED-29D35AE812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982150-821F-4B66-B028-8D5DCD466220}" type="datetime1">
              <a:rPr lang="ru-RU"/>
              <a:pPr>
                <a:defRPr/>
              </a:pPr>
              <a:t>20.11.2011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21C728-6F8E-492E-A7C8-42F8634C208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A68613F-F4F8-48C0-9B11-37A32DD134B7}" type="datetime1">
              <a:rPr lang="ru-RU"/>
              <a:pPr>
                <a:defRPr/>
              </a:pPr>
              <a:t>20.11.2011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A7A0D9A-F31B-405C-A314-276F9F5C390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-52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-52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-52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-5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-5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-5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-5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-5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rgbClr val="CC0066"/>
                </a:solidFill>
              </a:rPr>
              <a:t>Структура праздника</a:t>
            </a:r>
            <a:endParaRPr lang="ru-RU" b="1" i="1" dirty="0">
              <a:solidFill>
                <a:srgbClr val="CC0066"/>
              </a:solidFill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0" y="1556792"/>
            <a:ext cx="9144000" cy="864096"/>
          </a:xfrm>
        </p:spPr>
        <p:txBody>
          <a:bodyPr/>
          <a:lstStyle/>
          <a:p>
            <a:pPr>
              <a:buNone/>
            </a:pPr>
            <a:r>
              <a:rPr lang="ru-RU" sz="3600" b="1" dirty="0" smtClean="0">
                <a:solidFill>
                  <a:srgbClr val="660033"/>
                </a:solidFill>
              </a:rPr>
              <a:t>пролог    заявка    развитие действия   финал</a:t>
            </a:r>
            <a:endParaRPr lang="ru-RU" sz="3600" b="1" dirty="0">
              <a:solidFill>
                <a:srgbClr val="660033"/>
              </a:solidFill>
            </a:endParaRPr>
          </a:p>
        </p:txBody>
      </p:sp>
      <p:pic>
        <p:nvPicPr>
          <p:cNvPr id="2052" name="Picture 2" descr="H:\Documents and Settings\Aida\Рабочий стол\НОвая ГРАФИКА сборник\блестяшки\БАБОЧКИ\35.3-web[1]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48680"/>
            <a:ext cx="698806" cy="19992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2" descr="H:\Documents and Settings\Aida\Рабочий стол\НОвая ГРАФИКА сборник\блестяшки\БАБОЧКИ\35.3-web[1]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8072438" y="2204864"/>
            <a:ext cx="1071562" cy="2439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Скругленный прямоугольник 6"/>
          <p:cNvSpPr/>
          <p:nvPr/>
        </p:nvSpPr>
        <p:spPr>
          <a:xfrm>
            <a:off x="0" y="2924944"/>
            <a:ext cx="2339752" cy="151216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 rot="3096923">
            <a:off x="1060032" y="792971"/>
            <a:ext cx="672901" cy="7347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низ 9"/>
          <p:cNvSpPr/>
          <p:nvPr/>
        </p:nvSpPr>
        <p:spPr>
          <a:xfrm>
            <a:off x="2555776" y="1124744"/>
            <a:ext cx="648072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низ 11"/>
          <p:cNvSpPr/>
          <p:nvPr/>
        </p:nvSpPr>
        <p:spPr>
          <a:xfrm rot="19061857">
            <a:off x="7396228" y="857535"/>
            <a:ext cx="670762" cy="7347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низ 12"/>
          <p:cNvSpPr/>
          <p:nvPr/>
        </p:nvSpPr>
        <p:spPr>
          <a:xfrm>
            <a:off x="5148064" y="1124744"/>
            <a:ext cx="648072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6300192" y="3861048"/>
            <a:ext cx="2376264" cy="180020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Трапеция 14"/>
          <p:cNvSpPr/>
          <p:nvPr/>
        </p:nvSpPr>
        <p:spPr>
          <a:xfrm>
            <a:off x="4067944" y="2708920"/>
            <a:ext cx="2520280" cy="1440160"/>
          </a:xfrm>
          <a:prstGeom prst="trapezoid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Шестиугольник 16"/>
          <p:cNvSpPr/>
          <p:nvPr/>
        </p:nvSpPr>
        <p:spPr>
          <a:xfrm>
            <a:off x="2123728" y="4005064"/>
            <a:ext cx="2232248" cy="1656184"/>
          </a:xfrm>
          <a:prstGeom prst="hexagon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Двойная стрелка вверх/вниз 17"/>
          <p:cNvSpPr/>
          <p:nvPr/>
        </p:nvSpPr>
        <p:spPr>
          <a:xfrm>
            <a:off x="2771800" y="2060848"/>
            <a:ext cx="288032" cy="1872208"/>
          </a:xfrm>
          <a:prstGeom prst="upDownArrow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Двойная стрелка вверх/вниз 18"/>
          <p:cNvSpPr/>
          <p:nvPr/>
        </p:nvSpPr>
        <p:spPr>
          <a:xfrm>
            <a:off x="5292080" y="1988840"/>
            <a:ext cx="288032" cy="720080"/>
          </a:xfrm>
          <a:prstGeom prst="upDownArrow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Двойная стрелка вверх/вниз 19"/>
          <p:cNvSpPr/>
          <p:nvPr/>
        </p:nvSpPr>
        <p:spPr>
          <a:xfrm>
            <a:off x="7812360" y="2060848"/>
            <a:ext cx="288032" cy="1800200"/>
          </a:xfrm>
          <a:prstGeom prst="upDownArrow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Двойная стрелка вверх/вниз 20"/>
          <p:cNvSpPr/>
          <p:nvPr/>
        </p:nvSpPr>
        <p:spPr>
          <a:xfrm>
            <a:off x="683568" y="2060848"/>
            <a:ext cx="288032" cy="792088"/>
          </a:xfrm>
          <a:prstGeom prst="upDown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нач.школа 10. Природа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нач.школа 10. Природа</Template>
  <TotalTime>21</TotalTime>
  <Words>7</Words>
  <Application>Microsoft Office PowerPoint</Application>
  <PresentationFormat>Экран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нач.школа 10. Природа</vt:lpstr>
      <vt:lpstr>Структура праздника</vt:lpstr>
    </vt:vector>
  </TitlesOfParts>
  <Company>DG Win&amp;Soft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Структура праздника</dc:title>
  <dc:creator>Admin</dc:creator>
  <cp:lastModifiedBy>Admin</cp:lastModifiedBy>
  <cp:revision>4</cp:revision>
  <dcterms:created xsi:type="dcterms:W3CDTF">2011-11-20T19:15:38Z</dcterms:created>
  <dcterms:modified xsi:type="dcterms:W3CDTF">2011-11-20T19:37:44Z</dcterms:modified>
</cp:coreProperties>
</file>