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436"/>
    <a:srgbClr val="1D3C3B"/>
    <a:srgbClr val="CC0000"/>
    <a:srgbClr val="0066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 autoAdjust="0"/>
  </p:normalViewPr>
  <p:slideViewPr>
    <p:cSldViewPr>
      <p:cViewPr varScale="1">
        <p:scale>
          <a:sx n="74" d="100"/>
          <a:sy n="74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0" y="633413"/>
            <a:ext cx="9144000" cy="3495675"/>
            <a:chOff x="0" y="390"/>
            <a:chExt cx="5760" cy="2202"/>
          </a:xfrm>
        </p:grpSpPr>
        <p:graphicFrame>
          <p:nvGraphicFramePr>
            <p:cNvPr id="3091" name="Object 19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p:oleObj spid="_x0000_s3091" name="Image" r:id="rId3" imgW="4241270" imgH="5396825" progId="Photoshop.Image.6">
                <p:embed/>
              </p:oleObj>
            </a:graphicData>
          </a:graphic>
        </p:graphicFrame>
        <p:graphicFrame>
          <p:nvGraphicFramePr>
            <p:cNvPr id="3092" name="Object 20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p:oleObj spid="_x0000_s3092" name="Image" r:id="rId4" imgW="3263492" imgH="4863492" progId="Photoshop.Image.6">
                <p:embed/>
              </p:oleObj>
            </a:graphicData>
          </a:graphic>
        </p:graphicFrame>
        <p:graphicFrame>
          <p:nvGraphicFramePr>
            <p:cNvPr id="3093" name="Object 21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p:oleObj spid="_x0000_s3093" name="Image" r:id="rId5" imgW="3492063" imgH="4926984" progId="Photoshop.Image.6">
                <p:embed/>
              </p:oleObj>
            </a:graphicData>
          </a:graphic>
        </p:graphicFrame>
      </p:grp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BFDD4540-7EBF-4A91-9AA0-6E3987F750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1047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3BED8-B898-4D38-A014-3B4022767B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3E4F4-59AE-43C1-AD21-C86B816D1F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8512C-A480-443B-9B33-9651B86B0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27B51-A2B6-419F-AE15-EE72CDEAA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D1DFD-BC7D-49A2-AD58-BCB093AFD1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43C5D-412A-409A-9E1B-906A13F97B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8FCD9-78F3-438D-942D-EDD94C5A7B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FFBED-EE20-49EF-B6C0-5EFAD9769A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BA80E-B274-4B5B-9F06-7A6B712B9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2F9E2-9C5D-48A0-8F36-F8DD73E3F4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356600" y="981075"/>
            <a:ext cx="7874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6729413" y="-11113"/>
            <a:ext cx="2414587" cy="992188"/>
            <a:chOff x="0" y="390"/>
            <a:chExt cx="5760" cy="2202"/>
          </a:xfrm>
        </p:grpSpPr>
        <p:graphicFrame>
          <p:nvGraphicFramePr>
            <p:cNvPr id="1042" name="Object 18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p:oleObj spid="_x0000_s1042" name="Image" r:id="rId14" imgW="4241270" imgH="5396825" progId="Photoshop.Image.6">
                <p:embed/>
              </p:oleObj>
            </a:graphicData>
          </a:graphic>
        </p:graphicFrame>
        <p:graphicFrame>
          <p:nvGraphicFramePr>
            <p:cNvPr id="1043" name="Object 19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p:oleObj spid="_x0000_s1043" name="Image" r:id="rId15" imgW="3263492" imgH="4863492" progId="Photoshop.Image.6">
                <p:embed/>
              </p:oleObj>
            </a:graphicData>
          </a:graphic>
        </p:graphicFrame>
        <p:graphicFrame>
          <p:nvGraphicFramePr>
            <p:cNvPr id="1044" name="Object 20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p:oleObj spid="_x0000_s1044" name="Image" r:id="rId16" imgW="3492063" imgH="4926984" progId="Photoshop.Image.6">
                <p:embed/>
              </p:oleObj>
            </a:graphicData>
          </a:graphic>
        </p:graphicFrame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3375" y="64897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C846E3A2-353F-4432-BF2E-38BE293A50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  <a:br>
              <a:rPr lang="en-US" smtClean="0"/>
            </a:br>
            <a:r>
              <a:rPr lang="en-US" smtClean="0"/>
              <a:t>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32240" cy="981075"/>
          </a:xfrm>
        </p:spPr>
        <p:txBody>
          <a:bodyPr/>
          <a:lstStyle/>
          <a:p>
            <a:r>
              <a:rPr lang="ru-RU" sz="2800" dirty="0" smtClean="0"/>
              <a:t>Средства эмоционального воздействия:</a:t>
            </a:r>
            <a:endParaRPr lang="en-US" sz="2800" dirty="0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gray">
          <a:xfrm flipH="1">
            <a:off x="755650" y="6524625"/>
            <a:ext cx="16573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gray">
          <a:xfrm flipH="1">
            <a:off x="900113" y="515778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gray">
          <a:xfrm flipH="1">
            <a:off x="900113" y="3789363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gray">
          <a:xfrm flipH="1">
            <a:off x="971550" y="2492375"/>
            <a:ext cx="416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gray">
          <a:xfrm flipH="1" flipV="1">
            <a:off x="900113" y="1125538"/>
            <a:ext cx="503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gray">
          <a:xfrm>
            <a:off x="1042988" y="1125538"/>
            <a:ext cx="0" cy="137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gray">
          <a:xfrm>
            <a:off x="1042988" y="249237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gray">
          <a:xfrm flipH="1">
            <a:off x="1042988" y="3860800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gray">
          <a:xfrm>
            <a:off x="1042988" y="5157788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4768" name="Group 16"/>
          <p:cNvGrpSpPr>
            <a:grpSpLocks/>
          </p:cNvGrpSpPr>
          <p:nvPr/>
        </p:nvGrpSpPr>
        <p:grpSpPr bwMode="auto">
          <a:xfrm>
            <a:off x="1043608" y="1052736"/>
            <a:ext cx="7272808" cy="5399087"/>
            <a:chOff x="1514" y="1446"/>
            <a:chExt cx="3670" cy="2106"/>
          </a:xfrm>
        </p:grpSpPr>
        <p:sp>
          <p:nvSpPr>
            <p:cNvPr id="74769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0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1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2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3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4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5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6" name="Freeform 24"/>
            <p:cNvSpPr>
              <a:spLocks/>
            </p:cNvSpPr>
            <p:nvPr/>
          </p:nvSpPr>
          <p:spPr bwMode="gray">
            <a:xfrm rot="719417">
              <a:off x="1768" y="1449"/>
              <a:ext cx="1090" cy="1982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77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sz="1600" b="1" dirty="0" smtClean="0">
                  <a:solidFill>
                    <a:srgbClr val="FFFFFF"/>
                  </a:solidFill>
                  <a:latin typeface="Verdana" pitchFamily="34" charset="0"/>
                </a:rPr>
                <a:t>1 место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4778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sz="1600" b="1" dirty="0" smtClean="0">
                  <a:solidFill>
                    <a:srgbClr val="FFFFFF"/>
                  </a:solidFill>
                  <a:latin typeface="Verdana" pitchFamily="34" charset="0"/>
                </a:rPr>
                <a:t>2 место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4779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780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sz="1600" b="1" dirty="0" smtClean="0">
                  <a:solidFill>
                    <a:srgbClr val="FFFFFF"/>
                  </a:solidFill>
                  <a:latin typeface="Verdana" pitchFamily="34" charset="0"/>
                </a:rPr>
                <a:t>3 место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4781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72549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sz="1600" b="1" dirty="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r>
                <a:rPr lang="ru-RU" sz="1600" b="1" dirty="0" smtClean="0">
                  <a:solidFill>
                    <a:srgbClr val="FFFFFF"/>
                  </a:solidFill>
                  <a:latin typeface="Verdana" pitchFamily="34" charset="0"/>
                </a:rPr>
                <a:t> место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ремя (2)">
  <a:themeElements>
    <a:clrScheme name="время (2)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время (2)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ремя (2)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ремя (2)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ремя (2)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время (2)</Template>
  <TotalTime>412</TotalTime>
  <Words>15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Verdana</vt:lpstr>
      <vt:lpstr>Wingdings</vt:lpstr>
      <vt:lpstr>Tahoma</vt:lpstr>
      <vt:lpstr>Times New Roman</vt:lpstr>
      <vt:lpstr>время (2)</vt:lpstr>
      <vt:lpstr>Adobe Photoshop Image</vt:lpstr>
      <vt:lpstr>Средства эмоционального воздействия: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группа педагогов проектно-исследовательской деятельности  младших школьников </dc:title>
  <dc:creator>Клиент</dc:creator>
  <cp:lastModifiedBy>Admin</cp:lastModifiedBy>
  <cp:revision>6</cp:revision>
  <dcterms:created xsi:type="dcterms:W3CDTF">2011-02-13T16:22:58Z</dcterms:created>
  <dcterms:modified xsi:type="dcterms:W3CDTF">2011-11-20T20:05:25Z</dcterms:modified>
</cp:coreProperties>
</file>