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1072F-93E7-4B53-B67B-536FD6575A25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733B-59F4-44F3-AD7A-56358094C8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14.jpeg"/><Relationship Id="rId7" Type="http://schemas.openxmlformats.org/officeDocument/2006/relationships/image" Target="../media/image12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11" Type="http://schemas.openxmlformats.org/officeDocument/2006/relationships/image" Target="../media/image20.jpeg"/><Relationship Id="rId5" Type="http://schemas.openxmlformats.org/officeDocument/2006/relationships/image" Target="../media/image23.jpeg"/><Relationship Id="rId10" Type="http://schemas.openxmlformats.org/officeDocument/2006/relationships/image" Target="../media/image26.jpeg"/><Relationship Id="rId4" Type="http://schemas.openxmlformats.org/officeDocument/2006/relationships/image" Target="../media/image15.jpe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/>
          <a:lstStyle/>
          <a:p>
            <a:r>
              <a:rPr lang="ru-RU" dirty="0" smtClean="0"/>
              <a:t>Волшебный снег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564904"/>
            <a:ext cx="1925960" cy="3053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564904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501008"/>
            <a:ext cx="2664296" cy="2396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501008"/>
            <a:ext cx="321831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692696"/>
            <a:ext cx="222083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620688"/>
            <a:ext cx="2195736" cy="22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692696"/>
            <a:ext cx="2076822" cy="2104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924944"/>
            <a:ext cx="237626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293096"/>
            <a:ext cx="212978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76672"/>
            <a:ext cx="230425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476672"/>
            <a:ext cx="2220838" cy="2110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4365104"/>
            <a:ext cx="2007510" cy="1988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212976"/>
            <a:ext cx="201622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0"/>
            <a:ext cx="331236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356993"/>
            <a:ext cx="230425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789040"/>
            <a:ext cx="282648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924944"/>
            <a:ext cx="2708474" cy="2708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692696"/>
            <a:ext cx="4184100" cy="189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933056"/>
            <a:ext cx="2162262" cy="2420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132856"/>
            <a:ext cx="2843361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692696"/>
            <a:ext cx="2249530" cy="278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89654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941168"/>
            <a:ext cx="14859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5013176"/>
            <a:ext cx="1295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332656"/>
            <a:ext cx="1285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212976"/>
            <a:ext cx="1285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07904" y="5085184"/>
            <a:ext cx="14287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1772816"/>
            <a:ext cx="1428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48264" y="404664"/>
            <a:ext cx="13239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0112" y="3789040"/>
            <a:ext cx="302433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92280" y="1988840"/>
            <a:ext cx="13430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Волшебный снег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Волшебный снег</dc:title>
  <dc:creator>Саня</dc:creator>
  <cp:lastModifiedBy>Саня</cp:lastModifiedBy>
  <cp:revision>4</cp:revision>
  <dcterms:created xsi:type="dcterms:W3CDTF">2011-11-23T10:08:31Z</dcterms:created>
  <dcterms:modified xsi:type="dcterms:W3CDTF">2011-11-23T10:43:48Z</dcterms:modified>
</cp:coreProperties>
</file>