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2" r:id="rId2"/>
    <p:sldId id="278" r:id="rId3"/>
    <p:sldId id="283" r:id="rId4"/>
    <p:sldId id="284" r:id="rId5"/>
    <p:sldId id="258" r:id="rId6"/>
    <p:sldId id="276" r:id="rId7"/>
    <p:sldId id="272" r:id="rId8"/>
    <p:sldId id="277" r:id="rId9"/>
    <p:sldId id="273" r:id="rId10"/>
    <p:sldId id="260" r:id="rId11"/>
    <p:sldId id="274" r:id="rId12"/>
    <p:sldId id="271" r:id="rId13"/>
    <p:sldId id="261" r:id="rId14"/>
    <p:sldId id="266" r:id="rId15"/>
    <p:sldId id="269" r:id="rId16"/>
    <p:sldId id="287" r:id="rId17"/>
    <p:sldId id="280" r:id="rId18"/>
    <p:sldId id="281" r:id="rId19"/>
    <p:sldId id="282" r:id="rId20"/>
    <p:sldId id="285" r:id="rId21"/>
    <p:sldId id="286" r:id="rId22"/>
    <p:sldId id="256" r:id="rId23"/>
    <p:sldId id="26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1FB6-65E3-4428-8BA3-BE0ABCA12F21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B700-720B-4797-8251-EE941A3C6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ED0A-7D93-4095-9EF9-3610CA6110BA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906B5-1D3A-43F6-B320-FD1E6D7D6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722D1-20E4-48CF-AFB1-84AF75F7A085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0480-3B84-4F56-98C2-FBD15760E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CB0C-59AB-4EE1-8050-D493DDD60F94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866F-BD0B-4860-9EF5-9F4220F62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FF34-B391-4EA1-BC1B-4BB95BB45842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DE86-ED28-4D06-86B2-56CAA2651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F07E-DBBF-4BAB-A7A2-C893CCA1DEC3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729E-1D40-4AC6-9C33-C06D77E44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D500-CBAA-4A68-8671-C759D86F458F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3CB5-6031-48F7-8303-DE18BF637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3DE3-2F6A-4CEF-9102-EEB32DE7FD88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BB09-F2EC-4086-B558-B494FF5BD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086FC-832A-44D3-B8EA-3DF88698BD2D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282F-2C13-404B-9170-EC5CCBBD6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C025B-A36E-40E5-820D-B6503E5671A8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7CDB-E797-4832-9ADC-0A817E60C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B913-D110-410B-A6B1-1595D30983BC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0751A-8945-4765-9FF4-28EB30975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408E99-B0F8-4A72-A06F-9A8780463A0A}" type="datetimeFigureOut">
              <a:rPr lang="ru-RU"/>
              <a:pPr>
                <a:defRPr/>
              </a:pPr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B4462A-7687-4309-880E-3E6CA8C64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3v-soft.clan.su/novosti001/001/broneavtomobili/BA-30/BA-300001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hyperlink" Target="http://images.yandex.ru/yandsearch?noreask=1&amp;lr=76&amp;ed=1&amp;text=%D0%9F%D0%B0%D1%82%D1%80%D0%BE%D0%BD%D1%8B%20%D0%B2%D1%80%D0%B5%D0%BC%D0%B5%D0%BD%20%D0%92%D0%9E%D0%92%20%D1%84%D0%BE%D1%82%D0%BE&amp;p=108&amp;img_url=media.vremyan.ru/images/640_480/images_85328.jpg&amp;rpt=simage" TargetMode="External"/><Relationship Id="rId12" Type="http://schemas.openxmlformats.org/officeDocument/2006/relationships/image" Target="../media/image35.jpeg"/><Relationship Id="rId2" Type="http://schemas.openxmlformats.org/officeDocument/2006/relationships/hyperlink" Target="http://www.otvoyna.ru/pic/to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hyperlink" Target="http://images.yandex.ru/yandsearch?text=%D0%9F%D0%B0%D1%82%D1%80%D0%BE%D0%BD%D1%8B%20%D0%B2%D1%80%D0%B5%D0%BC%D0%B5%D0%BD%20%D0%92%D0%9E%D0%92%20%D1%84%D0%BE%D1%82%D0%BE&amp;rpt=simage&amp;img_url=www.guvdro.ru/images/stories/AMMO%207%2062.jpg&amp;noreask=1&amp;lr=76&amp;p=19" TargetMode="External"/><Relationship Id="rId5" Type="http://schemas.openxmlformats.org/officeDocument/2006/relationships/hyperlink" Target="http://images.yandex.ru/yandsearch?noreask=1&amp;lr=76&amp;ed=1&amp;text=%D0%9F%D0%B0%D1%82%D1%80%D0%BE%D0%BD%D1%8B%20%D0%B2%D1%80%D0%B5%D0%BC%D0%B5%D0%BD%20%D0%92%D0%9E%D0%92%20%D1%84%D0%BE%D1%82%D0%BE&amp;p=113&amp;img_url=img-fotki.yandex.ru/get/4708/85391486.3d/0_5f00f_a75babeb_XL&amp;rpt=simage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openxmlformats.org/officeDocument/2006/relationships/hyperlink" Target="http://images.yandex.ru/yandsearch?noreask=1&amp;lr=76&amp;ed=1&amp;text=%D0%9F%D0%B0%D1%82%D1%80%D0%BE%D0%BD%D1%8B%20%D0%B2%D1%80%D0%B5%D0%BC%D0%B5%D0%BD%20%D0%92%D0%9E%D0%92%20%D1%84%D0%BE%D1%82%D0%BE&amp;p=5&amp;img_url=novosti-n.mk.ua/upload/news/22268&amp;rpt=simag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rpt=simage&amp;img_url=tourist.kharkov.ua/1942/tmp2FE.files/tmp2FE-20.jpg&amp;ed=1&amp;text=%D0%B0%D0%B2%D1%82%D0%BE%D0%BC%D0%BE%D0%B1%D0%B8%D0%BB%D0%B8%20%D0%97%D0%98%D0%A1%20%20%D0%97%D0%98%D0%9B&amp;p=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rpt=simage&amp;img_url=denisovets.narod.ru/zil/zilprototips/ZIS150woodcab.jpg&amp;ed=1&amp;text=%D0%B0%D0%B2%D1%82%D0%BE%D0%BC%D0%BE%D0%B1%D0%B8%D0%BB%D0%B8%20%D0%97%D0%98%D0%A1%20%20%D0%97%D0%98%D0%9B&amp;p=16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Применение тепловых двигателей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</a:rPr>
              <a:t>Великой Отечественной                                             Войны</a:t>
            </a:r>
            <a:endParaRPr lang="ru-RU" sz="6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Истребитель ЯК 3</a:t>
            </a:r>
          </a:p>
        </p:txBody>
      </p:sp>
      <p:pic>
        <p:nvPicPr>
          <p:cNvPr id="22530" name="Picture 2" descr="C:\Documents and Settings\Admin\Рабочий стол\ЯК-3\2259272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3071813"/>
            <a:ext cx="2500313" cy="2571750"/>
          </a:xfrm>
        </p:spPr>
      </p:pic>
      <p:pic>
        <p:nvPicPr>
          <p:cNvPr id="22531" name="Picture 3" descr="C:\Documents and Settings\Admin\Рабочий стол\ЯК-3\2560468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500063"/>
            <a:ext cx="192881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Documents and Settings\Admin\Рабочий стол\ЯК-3\3908125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2000250"/>
            <a:ext cx="2643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229600" cy="1714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>Як-3 полк Нормандия -Неман. После окончания войны 41 боевой самолет-истребитель Як-3, на которых воевали французские летчики полка Нормандия-Неман, был передан в дар Франции. 20 июня 1945 года французские летчики на этих самолетах вернулись на родину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Documents and Settings\Admin\Рабочий стол\ЯК-3\8286524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2071688"/>
            <a:ext cx="2286000" cy="1404937"/>
          </a:xfrm>
        </p:spPr>
      </p:pic>
      <p:pic>
        <p:nvPicPr>
          <p:cNvPr id="23555" name="Picture 3" descr="C:\Documents and Settings\Admin\Рабочий стол\ЯК-3\689789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786063"/>
            <a:ext cx="2571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Documents and Settings\Admin\Рабочий стол\ЯК-3\7535863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4572000"/>
            <a:ext cx="25003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Documents and Settings\Admin\Рабочий стол\ЯК-3\9567051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4572000"/>
            <a:ext cx="26431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" descr="C:\Documents and Settings\Admin\Рабочий стол\ЯК-3\361242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2500313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Лучший истребитель в мире </a:t>
            </a:r>
            <a:br>
              <a:rPr lang="ru-RU" dirty="0" smtClean="0"/>
            </a:br>
            <a:r>
              <a:rPr lang="ru-RU" dirty="0" smtClean="0"/>
              <a:t>«ЯК 3»</a:t>
            </a:r>
            <a:endParaRPr lang="ru-RU" dirty="0"/>
          </a:p>
        </p:txBody>
      </p:sp>
      <p:pic>
        <p:nvPicPr>
          <p:cNvPr id="24578" name="Picture 3" descr="C:\Documents and Settings\Admin\Рабочий стол\ИЛ2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714500"/>
            <a:ext cx="2867025" cy="1785938"/>
          </a:xfrm>
        </p:spPr>
      </p:pic>
      <p:pic>
        <p:nvPicPr>
          <p:cNvPr id="24579" name="Picture 2" descr="C:\Documents and Settings\Admin\Рабочий стол\ИЛ2\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857625"/>
            <a:ext cx="375761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" descr="C:\Documents and Settings\Admin\Рабочий стол\ЯК-3\4354103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071688"/>
            <a:ext cx="1595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Танк Т 34</a:t>
            </a:r>
          </a:p>
        </p:txBody>
      </p:sp>
      <p:pic>
        <p:nvPicPr>
          <p:cNvPr id="25602" name="Picture 2" descr="C:\Documents and Settings\Admin\Мои документы\Мои рисунки\t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66838" y="1754188"/>
            <a:ext cx="6410325" cy="42195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C:\Documents and Settings\Admin\Мои документы\Мои рисунки\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Documents and Settings\Admin\Мои документы\Мои рисунки\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76375"/>
            <a:ext cx="8001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i-main-pic" descr="Картинка 173 из 1543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38250" y="1671638"/>
            <a:ext cx="6667500" cy="43815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Бронеавтомобиль  БА 64</a:t>
            </a:r>
          </a:p>
        </p:txBody>
      </p:sp>
      <p:pic>
        <p:nvPicPr>
          <p:cNvPr id="29698" name="Содержимое 3" descr="http://bronetehnika.narod.ru/ba64/ba64_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38325"/>
            <a:ext cx="8229600" cy="40497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Бронеавтомобиль  БА 64</a:t>
            </a:r>
          </a:p>
        </p:txBody>
      </p:sp>
      <p:pic>
        <p:nvPicPr>
          <p:cNvPr id="30722" name="Содержимое 3" descr="http://bronetehnika.narod.ru/ba64/ba64_8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643063"/>
            <a:ext cx="7024687" cy="42640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Содержимое 3" descr="http://bronetehnika.narod.ru/ba64/ba64_4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38" y="285750"/>
            <a:ext cx="5500687" cy="606583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Автомобили</a:t>
            </a:r>
          </a:p>
        </p:txBody>
      </p:sp>
      <p:pic>
        <p:nvPicPr>
          <p:cNvPr id="14338" name="Picture 2" descr="C:\Documents and Settings\Admin\Мои документы\Мои рисунки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700213"/>
            <a:ext cx="6429375" cy="43576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Содержимое 3" descr="http://dic.academic.ru/pictures/wiki/files/85/Ussr035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28925" y="1600200"/>
            <a:ext cx="348615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4" name="i-main-pic" descr="Картинка 40 из 1426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928813"/>
            <a:ext cx="4143375" cy="1785937"/>
          </a:xfrm>
        </p:spPr>
      </p:pic>
      <p:pic>
        <p:nvPicPr>
          <p:cNvPr id="33795" name="Рисунок 4" descr="http://img.stapravda.ru/i/b/p272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571625"/>
            <a:ext cx="40005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5" descr="http://im6-tub-ru.yandex.net/i?id=248913218-68-7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3857625"/>
            <a:ext cx="30718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 descr="http://im2-tub-ru.yandex.net/i?id=401200265-63-7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25" y="4071938"/>
            <a:ext cx="22860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Рисунок 7" descr="http://im8-tub-ru.yandex.net/i?id=117091548-30-7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5" y="3357563"/>
            <a:ext cx="1857375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8" descr="http://im5-tub-ru.yandex.net/i?id=297747162-16-72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9000" y="5072063"/>
            <a:ext cx="24288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ctrTitle"/>
          </p:nvPr>
        </p:nvSpPr>
        <p:spPr>
          <a:xfrm>
            <a:off x="714375" y="714375"/>
            <a:ext cx="7772400" cy="1500188"/>
          </a:xfrm>
        </p:spPr>
        <p:txBody>
          <a:bodyPr/>
          <a:lstStyle/>
          <a:p>
            <a:r>
              <a:rPr lang="ru-RU" smtClean="0"/>
              <a:t>Бесшумные патроны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71750"/>
            <a:ext cx="6786563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Легендарная «Катюша»</a:t>
            </a:r>
          </a:p>
        </p:txBody>
      </p:sp>
      <p:pic>
        <p:nvPicPr>
          <p:cNvPr id="35842" name="Picture 2" descr="C:\Documents and Settings\Admin\Мои документы\Мои рисунки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4357688"/>
            <a:ext cx="2428875" cy="1571625"/>
          </a:xfrm>
        </p:spPr>
      </p:pic>
      <p:pic>
        <p:nvPicPr>
          <p:cNvPr id="35843" name="Picture 3" descr="C:\Documents and Settings\Admin\Мои документы\Мои рисунки\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357438"/>
            <a:ext cx="24288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mhtml:file://F:\Яндекс_Картинки%20Фотографии%20реактивных%20катюш.mht!http://im3-tub-ru.yandex.net/i?id=401592716-3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4500563"/>
            <a:ext cx="27146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C:\Documents and Settings\Admin\Рабочий стол\катюша\09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88" y="3357563"/>
            <a:ext cx="18573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 descr="C:\Documents and Settings\Admin\Мои документы\Мои рисунки\d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2214563"/>
            <a:ext cx="20716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Содержимое 3" descr="http://im6-tub-ru.yandex.net/i?id=121964187-71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0013" y="1600200"/>
            <a:ext cx="640397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http://im2-tub-ru.yandex.net/i?id=202707775-45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7963" y="1600200"/>
            <a:ext cx="618807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Автомобили </a:t>
            </a:r>
          </a:p>
        </p:txBody>
      </p:sp>
      <p:pic>
        <p:nvPicPr>
          <p:cNvPr id="17410" name="Picture 2" descr="C:\Documents and Settings\Admin\Рабочий стол\ZIS16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5138" y="1600200"/>
            <a:ext cx="821372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Автомобили </a:t>
            </a:r>
          </a:p>
        </p:txBody>
      </p:sp>
      <p:pic>
        <p:nvPicPr>
          <p:cNvPr id="18434" name="Picture 2" descr="C:\Documents and Settings\Admin\Рабочий стол\zis16_98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Самолет ИЛ 2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Ил-2 в действии... В Красной Армии самолёт получил прозвище «Горбатый» (за характерную форму фюзеляжа). Конструкторы называли разработанный ими самолёт «Летающим танком»</a:t>
            </a:r>
          </a:p>
        </p:txBody>
      </p:sp>
      <p:pic>
        <p:nvPicPr>
          <p:cNvPr id="19459" name="Picture 2" descr="C:\Documents and Settings\Admin\Мои документы\Мои рисунки\348196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286250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Documents and Settings\Admin\Рабочий стол\ИЛ2\314121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286250"/>
            <a:ext cx="264318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ИЛ 2</a:t>
            </a:r>
          </a:p>
        </p:txBody>
      </p:sp>
      <p:pic>
        <p:nvPicPr>
          <p:cNvPr id="20482" name="Picture 2" descr="C:\Documents and Settings\Admin\Рабочий стол\il2_2-4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5375" y="1600200"/>
            <a:ext cx="695325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«Летающий танк» самолет ИЛ2</a:t>
            </a:r>
          </a:p>
        </p:txBody>
      </p:sp>
      <p:pic>
        <p:nvPicPr>
          <p:cNvPr id="21506" name="Picture 2" descr="C:\Documents and Settings\Admin\Рабочий стол\ИЛ2\3481966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286000"/>
            <a:ext cx="2500313" cy="1928813"/>
          </a:xfrm>
        </p:spPr>
      </p:pic>
      <p:pic>
        <p:nvPicPr>
          <p:cNvPr id="21507" name="Picture 3" descr="C:\Documents and Settings\Admin\Рабочий стол\ИЛ2\3908125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928813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Documents and Settings\Admin\Рабочий стол\ИЛ2\9778095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5000625"/>
            <a:ext cx="15001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C:\Documents and Settings\Admin\Рабочий стол\ИЛ2\3141215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8" y="4929188"/>
            <a:ext cx="18097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96</Words>
  <Application>Microsoft Office PowerPoint</Application>
  <PresentationFormat>Экран (4:3)</PresentationFormat>
  <Paragraphs>17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Calibri</vt:lpstr>
      <vt:lpstr>Arial</vt:lpstr>
      <vt:lpstr>Тема Office</vt:lpstr>
      <vt:lpstr>Применение тепловых двигателей</vt:lpstr>
      <vt:lpstr>Автомобили</vt:lpstr>
      <vt:lpstr>Слайд 3</vt:lpstr>
      <vt:lpstr>Слайд 4</vt:lpstr>
      <vt:lpstr>Автомобили </vt:lpstr>
      <vt:lpstr>Автомобили </vt:lpstr>
      <vt:lpstr>Самолет ИЛ 2</vt:lpstr>
      <vt:lpstr>ИЛ 2</vt:lpstr>
      <vt:lpstr>«Летающий танк» самолет ИЛ2</vt:lpstr>
      <vt:lpstr>Истребитель ЯК 3</vt:lpstr>
      <vt:lpstr>Як-3 полк Нормандия -Неман. После окончания войны 41 боевой самолет-истребитель Як-3, на которых воевали французские летчики полка Нормандия-Неман, был передан в дар Франции. 20 июня 1945 года французские летчики на этих самолетах вернулись на родину </vt:lpstr>
      <vt:lpstr> Лучший истребитель в мире  «ЯК 3»</vt:lpstr>
      <vt:lpstr>Танк Т 34</vt:lpstr>
      <vt:lpstr>Слайд 14</vt:lpstr>
      <vt:lpstr>Слайд 15</vt:lpstr>
      <vt:lpstr>Слайд 16</vt:lpstr>
      <vt:lpstr>Бронеавтомобиль  БА 64</vt:lpstr>
      <vt:lpstr>Бронеавтомобиль  БА 64</vt:lpstr>
      <vt:lpstr>Слайд 19</vt:lpstr>
      <vt:lpstr>Слайд 20</vt:lpstr>
      <vt:lpstr>Слайд 21</vt:lpstr>
      <vt:lpstr>Бесшумные патроны</vt:lpstr>
      <vt:lpstr>Легендарная «Катюша»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Бесшумные патроны</dc:title>
  <dc:creator>Ирина</dc:creator>
  <cp:lastModifiedBy>ольга</cp:lastModifiedBy>
  <cp:revision>39</cp:revision>
  <dcterms:created xsi:type="dcterms:W3CDTF">2012-01-26T06:48:11Z</dcterms:created>
  <dcterms:modified xsi:type="dcterms:W3CDTF">2012-06-17T18:26:24Z</dcterms:modified>
</cp:coreProperties>
</file>