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58" r:id="rId3"/>
    <p:sldId id="259" r:id="rId4"/>
    <p:sldId id="262" r:id="rId5"/>
    <p:sldId id="264" r:id="rId6"/>
    <p:sldId id="265" r:id="rId7"/>
    <p:sldId id="261" r:id="rId8"/>
    <p:sldId id="260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Геннадий" initials="Г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3B18B-C376-42AA-82B0-572C0AB32532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31FC4-2756-4143-A991-8565A75CBB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31FC4-2756-4143-A991-8565A75CBB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9" y="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Составьте из простых предложений ССП, СПП, БСП. Запишите их, составьте схемы.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550072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3600" dirty="0" smtClean="0"/>
              <a:t>Сделаешь другому добро. </a:t>
            </a:r>
          </a:p>
          <a:p>
            <a:pPr marL="457200" indent="-457200">
              <a:buAutoNum type="arabicPeriod"/>
            </a:pPr>
            <a:r>
              <a:rPr lang="ru-RU" sz="3600" dirty="0" smtClean="0"/>
              <a:t> Тебе будет хорошо.  </a:t>
            </a:r>
          </a:p>
          <a:p>
            <a:pPr marL="457200" indent="-457200">
              <a:buNone/>
            </a:pPr>
            <a:endParaRPr lang="ru-RU" sz="3600" dirty="0" smtClean="0"/>
          </a:p>
          <a:p>
            <a:pPr marL="457200" indent="-457200">
              <a:buNone/>
            </a:pPr>
            <a:r>
              <a:rPr lang="ru-RU" sz="3600" dirty="0" smtClean="0"/>
              <a:t>Сделаешь другому добро, и тебе будет хорошо. </a:t>
            </a:r>
          </a:p>
          <a:p>
            <a:pPr marL="457200" indent="-457200">
              <a:buNone/>
            </a:pPr>
            <a:r>
              <a:rPr lang="ru-RU" sz="3600" dirty="0" smtClean="0"/>
              <a:t>Если сделаешь другому добро, тебе будет хорошо. </a:t>
            </a:r>
          </a:p>
          <a:p>
            <a:pPr marL="457200" indent="-457200">
              <a:buNone/>
            </a:pPr>
            <a:r>
              <a:rPr lang="ru-RU" sz="3600" dirty="0" smtClean="0"/>
              <a:t> Сделаешь другому добро  -  тебе будет хорошо.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"/>
            <a:ext cx="8401080" cy="6888039"/>
          </a:xfrm>
          <a:ln>
            <a:solidFill>
              <a:schemeClr val="accent1"/>
            </a:solidFill>
          </a:ln>
        </p:spPr>
        <p:txBody>
          <a:bodyPr anchor="ctr" anchorCtr="0">
            <a:no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Луна стоит над прозрачной горой, неверным светом залита окрестность,  ряд кипарисов </a:t>
            </a:r>
            <a:r>
              <a:rPr lang="ru-RU" sz="3200" dirty="0" smtClean="0">
                <a:solidFill>
                  <a:sysClr val="windowText" lastClr="000000"/>
                </a:solidFill>
              </a:rPr>
              <a:t>выстроились</a:t>
            </a:r>
            <a:r>
              <a:rPr lang="ru-RU" sz="3200" dirty="0" smtClean="0"/>
              <a:t> в строй, их тени побежали в неизвестность.  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Толстые сосульки, свисавшие с крыши, обтаивали на солнце; капли, падая с них, звонко ударяли о лед.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Подлинная добродетель подобна реке: чем она глубже, тем меньше шумит. 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Поговоришь с добрым человеком - солнечный луч озарит твою душу. 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Сделаешь другому добро – тебе будет хорошо.  </a:t>
            </a:r>
            <a:endParaRPr lang="ru-RU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9"/>
            <a:ext cx="8229600" cy="628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/>
              <a:t>Хочешь изменить мир к лучшему – измени себя. </a:t>
            </a:r>
          </a:p>
          <a:p>
            <a:pPr>
              <a:buNone/>
            </a:pPr>
            <a:r>
              <a:rPr lang="ru-RU" sz="4000" dirty="0" smtClean="0"/>
              <a:t>Желаешь себе добра – не делай другому зла.  </a:t>
            </a:r>
          </a:p>
          <a:p>
            <a:pPr marL="0" indent="0">
              <a:buNone/>
            </a:pPr>
            <a:r>
              <a:rPr lang="ru-RU" sz="4000" dirty="0" smtClean="0"/>
              <a:t>В одной комнатушке соседи живут: одни все кусают, другие жуют.</a:t>
            </a:r>
          </a:p>
          <a:p>
            <a:pPr marL="0" indent="0">
              <a:buNone/>
            </a:pPr>
            <a:r>
              <a:rPr lang="ru-RU" sz="4000" dirty="0" smtClean="0"/>
              <a:t>Добрый человек оставляет добрую память – злой человек будет быстро забыт.  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Алгоритм написания </a:t>
            </a:r>
            <a:r>
              <a:rPr lang="ru-RU" b="1" dirty="0" err="1" smtClean="0"/>
              <a:t>синквейна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000528"/>
          </a:xfrm>
        </p:spPr>
        <p:txBody>
          <a:bodyPr>
            <a:normAutofit fontScale="92500" lnSpcReduction="20000"/>
          </a:bodyPr>
          <a:lstStyle/>
          <a:p>
            <a:pPr lvl="2">
              <a:buNone/>
            </a:pPr>
            <a:r>
              <a:rPr lang="ru-RU" sz="2160" b="1" dirty="0" smtClean="0"/>
              <a:t>1-я строка             Кто</a:t>
            </a:r>
            <a:r>
              <a:rPr lang="en-US" sz="2160" b="1" dirty="0" smtClean="0"/>
              <a:t>?</a:t>
            </a:r>
            <a:r>
              <a:rPr lang="ru-RU" sz="2160" b="1" dirty="0" smtClean="0"/>
              <a:t> Что</a:t>
            </a:r>
            <a:r>
              <a:rPr lang="en-US" sz="2160" b="1" dirty="0" smtClean="0"/>
              <a:t>?                   </a:t>
            </a:r>
            <a:r>
              <a:rPr lang="ru-RU" sz="2160" b="1" dirty="0" smtClean="0"/>
              <a:t> </a:t>
            </a:r>
            <a:r>
              <a:rPr lang="ru-RU" sz="2160" b="1" dirty="0" smtClean="0"/>
              <a:t> 1 существительное</a:t>
            </a:r>
          </a:p>
          <a:p>
            <a:pPr lvl="2">
              <a:buNone/>
            </a:pPr>
            <a:endParaRPr lang="ru-RU" sz="2160" b="1" dirty="0" smtClean="0"/>
          </a:p>
          <a:p>
            <a:pPr lvl="2">
              <a:buNone/>
            </a:pPr>
            <a:r>
              <a:rPr lang="ru-RU" sz="2160" b="1" dirty="0" smtClean="0"/>
              <a:t>2-я строка             Какой</a:t>
            </a:r>
            <a:r>
              <a:rPr lang="en-US" sz="2160" b="1" dirty="0" smtClean="0"/>
              <a:t>?</a:t>
            </a:r>
            <a:r>
              <a:rPr lang="ru-RU" sz="2160" b="1" dirty="0" smtClean="0"/>
              <a:t>                          2 прилагательных</a:t>
            </a:r>
          </a:p>
          <a:p>
            <a:pPr lvl="2">
              <a:buNone/>
            </a:pPr>
            <a:endParaRPr lang="ru-RU" sz="2160" b="1" dirty="0" smtClean="0"/>
          </a:p>
          <a:p>
            <a:pPr lvl="2">
              <a:buNone/>
            </a:pPr>
            <a:r>
              <a:rPr lang="ru-RU" sz="2160" b="1" dirty="0" smtClean="0"/>
              <a:t>3-я строка             Что делает </a:t>
            </a:r>
            <a:r>
              <a:rPr lang="en-US" sz="2160" b="1" dirty="0" smtClean="0"/>
              <a:t>?</a:t>
            </a:r>
            <a:r>
              <a:rPr lang="ru-RU" sz="2160" b="1" dirty="0" smtClean="0"/>
              <a:t>                 3 глагола</a:t>
            </a:r>
          </a:p>
          <a:p>
            <a:pPr lvl="2">
              <a:buNone/>
            </a:pPr>
            <a:endParaRPr lang="ru-RU" sz="2160" b="1" dirty="0" smtClean="0"/>
          </a:p>
          <a:p>
            <a:pPr lvl="2">
              <a:buNone/>
            </a:pPr>
            <a:r>
              <a:rPr lang="ru-RU" sz="2160" b="1" dirty="0" smtClean="0"/>
              <a:t>4-я строка            Что автор                     Фраза из 4-х слов</a:t>
            </a:r>
          </a:p>
          <a:p>
            <a:pPr lvl="2">
              <a:buNone/>
            </a:pPr>
            <a:r>
              <a:rPr lang="ru-RU" sz="2160" b="1" dirty="0" smtClean="0"/>
              <a:t> </a:t>
            </a:r>
            <a:r>
              <a:rPr lang="ru-RU" sz="2160" b="1" dirty="0" smtClean="0"/>
              <a:t>                               думает о теме </a:t>
            </a:r>
            <a:r>
              <a:rPr lang="en-US" sz="2160" b="1" dirty="0" smtClean="0"/>
              <a:t>?</a:t>
            </a:r>
            <a:r>
              <a:rPr lang="ru-RU" sz="2160" b="1" dirty="0" smtClean="0"/>
              <a:t>  </a:t>
            </a:r>
          </a:p>
          <a:p>
            <a:pPr lvl="2">
              <a:buNone/>
            </a:pPr>
            <a:r>
              <a:rPr lang="ru-RU" sz="2160" b="1" dirty="0" smtClean="0"/>
              <a:t>                                          </a:t>
            </a:r>
          </a:p>
          <a:p>
            <a:pPr lvl="2">
              <a:buNone/>
            </a:pPr>
            <a:r>
              <a:rPr lang="ru-RU" sz="2160" b="1" dirty="0" smtClean="0"/>
              <a:t>5-я строка            Кто</a:t>
            </a:r>
            <a:r>
              <a:rPr lang="en-US" sz="2160" b="1" dirty="0" smtClean="0"/>
              <a:t>? </a:t>
            </a:r>
            <a:r>
              <a:rPr lang="ru-RU" sz="2160" b="1" dirty="0" smtClean="0"/>
              <a:t> Что</a:t>
            </a:r>
            <a:r>
              <a:rPr lang="en-US" sz="2160" b="1" dirty="0" smtClean="0"/>
              <a:t>?</a:t>
            </a:r>
            <a:r>
              <a:rPr lang="ru-RU" sz="2160" b="1" dirty="0" smtClean="0"/>
              <a:t>                         1 существительное</a:t>
            </a:r>
          </a:p>
          <a:p>
            <a:pPr lvl="2">
              <a:buNone/>
            </a:pPr>
            <a:r>
              <a:rPr lang="ru-RU" sz="2160" b="1" dirty="0" smtClean="0"/>
              <a:t> </a:t>
            </a:r>
            <a:r>
              <a:rPr lang="ru-RU" sz="2160" b="1" dirty="0" smtClean="0"/>
              <a:t>                             ( Новое звучание                                            </a:t>
            </a:r>
          </a:p>
          <a:p>
            <a:pPr lvl="2">
              <a:buNone/>
            </a:pPr>
            <a:r>
              <a:rPr lang="ru-RU" sz="2160" b="1" dirty="0" smtClean="0"/>
              <a:t>                               темы)                            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 rot="10800000" flipV="1">
            <a:off x="214282" y="942646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Твори добро —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Нет большей радости.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 жизнью жертвуй,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 спеши,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 ради славы или сладостей,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 по велению души.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Когда кипишь, судьбой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                             униженный,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 от бессилья и стыда,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 позволяй душе обиженной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Сиюминутного суда.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Постой.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Остынь.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Поверь — действительно,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Все встанет на свои места.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 сильный.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Сильные не мстительны.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Оружье сильных — доброта. ( Т.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Кузовлева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0"/>
            <a:ext cx="5643602" cy="7262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Дарите, люди, тёплые слова!</a:t>
            </a:r>
            <a:br>
              <a:rPr lang="ru-RU" dirty="0" smtClean="0"/>
            </a:br>
            <a:r>
              <a:rPr lang="ru-RU" dirty="0" smtClean="0"/>
              <a:t>Чтобы от них кружилась голова.</a:t>
            </a:r>
            <a:br>
              <a:rPr lang="ru-RU" dirty="0" smtClean="0"/>
            </a:br>
            <a:r>
              <a:rPr lang="ru-RU" dirty="0" smtClean="0"/>
              <a:t>Чтоб сладким был - словесный </a:t>
            </a:r>
            <a:r>
              <a:rPr lang="ru-RU" sz="2000" dirty="0" smtClean="0"/>
              <a:t>добрый мёд!</a:t>
            </a:r>
            <a:br>
              <a:rPr lang="ru-RU" sz="2000" dirty="0" smtClean="0"/>
            </a:br>
            <a:r>
              <a:rPr lang="ru-RU" dirty="0" smtClean="0"/>
              <a:t>Чтобы слова топили в сердце лёд!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Ведь слово может душу излечить,</a:t>
            </a:r>
            <a:br>
              <a:rPr lang="ru-RU" dirty="0" smtClean="0"/>
            </a:br>
            <a:r>
              <a:rPr lang="ru-RU" dirty="0" smtClean="0"/>
              <a:t>А может просто ранить и убить.</a:t>
            </a:r>
            <a:br>
              <a:rPr lang="ru-RU" dirty="0" smtClean="0"/>
            </a:br>
            <a:r>
              <a:rPr lang="ru-RU" dirty="0" smtClean="0"/>
              <a:t>Ведь слово может красоту создать.</a:t>
            </a:r>
            <a:br>
              <a:rPr lang="ru-RU" dirty="0" smtClean="0"/>
            </a:br>
            <a:r>
              <a:rPr lang="ru-RU" dirty="0" smtClean="0"/>
              <a:t>А может очернить, и оплевать...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не жалейте добрые слова,</a:t>
            </a:r>
            <a:br>
              <a:rPr lang="ru-RU" dirty="0" smtClean="0"/>
            </a:br>
            <a:r>
              <a:rPr lang="ru-RU" dirty="0" smtClean="0"/>
              <a:t>Чтобы цвела зелёная трава!</a:t>
            </a:r>
            <a:br>
              <a:rPr lang="ru-RU" dirty="0" smtClean="0"/>
            </a:br>
            <a:r>
              <a:rPr lang="ru-RU" dirty="0" smtClean="0"/>
              <a:t>Чтобы не плакать от укуса ос.</a:t>
            </a:r>
            <a:br>
              <a:rPr lang="ru-RU" dirty="0" smtClean="0"/>
            </a:br>
            <a:r>
              <a:rPr lang="ru-RU" dirty="0" smtClean="0"/>
              <a:t>Не кактус, а жасмин душистый рос.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Ведь в слове каждом целая страна!</a:t>
            </a:r>
            <a:br>
              <a:rPr lang="ru-RU" dirty="0" smtClean="0"/>
            </a:br>
            <a:r>
              <a:rPr lang="ru-RU" dirty="0" smtClean="0"/>
              <a:t>От злого начинается война,</a:t>
            </a:r>
            <a:br>
              <a:rPr lang="ru-RU" dirty="0" smtClean="0"/>
            </a:br>
            <a:r>
              <a:rPr lang="ru-RU" dirty="0" smtClean="0"/>
              <a:t>И зарождаются обиды, месть...</a:t>
            </a:r>
            <a:br>
              <a:rPr lang="ru-RU" dirty="0" smtClean="0"/>
            </a:br>
            <a:r>
              <a:rPr lang="ru-RU" dirty="0" smtClean="0"/>
              <a:t>А сколько слов?! Их всех не счесть...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Дарите, люди, тёплые слова!</a:t>
            </a:r>
            <a:br>
              <a:rPr lang="ru-RU" dirty="0" smtClean="0"/>
            </a:br>
            <a:r>
              <a:rPr lang="ru-RU" dirty="0" smtClean="0"/>
              <a:t>И пусть умолкнет злобная молва!</a:t>
            </a:r>
            <a:br>
              <a:rPr lang="ru-RU" dirty="0" smtClean="0"/>
            </a:br>
            <a:r>
              <a:rPr lang="ru-RU" dirty="0" smtClean="0"/>
              <a:t>Давайте будем счастье создавать!</a:t>
            </a:r>
            <a:br>
              <a:rPr lang="ru-RU" dirty="0" smtClean="0"/>
            </a:br>
            <a:r>
              <a:rPr lang="ru-RU" dirty="0" smtClean="0"/>
              <a:t>Ведь слово - это мир и благодать!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smtClean="0"/>
              <a:t>Используя ССП, СПП и БСП, выразите свое отношение к уроку, теме.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Я считаю… </a:t>
            </a:r>
          </a:p>
          <a:p>
            <a:pPr>
              <a:buNone/>
            </a:pPr>
            <a:r>
              <a:rPr lang="ru-RU" sz="2800" dirty="0" smtClean="0"/>
              <a:t>Я согласен….. </a:t>
            </a:r>
          </a:p>
          <a:p>
            <a:pPr>
              <a:buNone/>
            </a:pPr>
            <a:r>
              <a:rPr lang="ru-RU" sz="2800" dirty="0" smtClean="0"/>
              <a:t>Мне кажется……. </a:t>
            </a:r>
          </a:p>
          <a:p>
            <a:pPr>
              <a:buNone/>
            </a:pPr>
            <a:r>
              <a:rPr lang="ru-RU" sz="2800" dirty="0" smtClean="0"/>
              <a:t>Я понял……… </a:t>
            </a:r>
          </a:p>
          <a:p>
            <a:pPr>
              <a:buNone/>
            </a:pPr>
            <a:r>
              <a:rPr lang="ru-RU" sz="2800" dirty="0" smtClean="0"/>
              <a:t>Мне интересна мысль……….. </a:t>
            </a:r>
          </a:p>
          <a:p>
            <a:pPr>
              <a:buNone/>
            </a:pPr>
            <a:r>
              <a:rPr lang="ru-RU" sz="2800" dirty="0" smtClean="0"/>
              <a:t>Я хочу……… </a:t>
            </a:r>
          </a:p>
          <a:p>
            <a:pPr>
              <a:buNone/>
            </a:pPr>
            <a:r>
              <a:rPr lang="ru-RU" sz="2800" dirty="0" smtClean="0"/>
              <a:t>Я убежден……. </a:t>
            </a:r>
          </a:p>
          <a:p>
            <a:pPr>
              <a:buNone/>
            </a:pPr>
            <a:r>
              <a:rPr lang="ru-RU" sz="2800" dirty="0" smtClean="0"/>
              <a:t>Могу сказать…... </a:t>
            </a:r>
          </a:p>
          <a:p>
            <a:pPr>
              <a:buNone/>
            </a:pPr>
            <a:r>
              <a:rPr lang="ru-RU" sz="2800" dirty="0" smtClean="0"/>
              <a:t>Меня привлекло… </a:t>
            </a:r>
          </a:p>
          <a:p>
            <a:pPr>
              <a:buNone/>
            </a:pPr>
            <a:r>
              <a:rPr lang="ru-RU" sz="2800" dirty="0" smtClean="0"/>
              <a:t>Я узнал….  </a:t>
            </a:r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/>
              <a:t>Домашнее задание - сюрприз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28802"/>
            <a:ext cx="8429684" cy="4929198"/>
          </a:xfrm>
        </p:spPr>
        <p:txBody>
          <a:bodyPr>
            <a:noAutofit/>
          </a:bodyPr>
          <a:lstStyle/>
          <a:p>
            <a:pPr marL="2708910" lvl="8" indent="-514350">
              <a:buNone/>
            </a:pPr>
            <a:r>
              <a:rPr lang="ru-RU" sz="2400" dirty="0" smtClean="0"/>
              <a:t>Выберите в лингвистическом магазине карточку с  домашним заданием</a:t>
            </a:r>
          </a:p>
          <a:p>
            <a:pPr marL="514350" indent="-514350">
              <a:buNone/>
            </a:pPr>
            <a:r>
              <a:rPr lang="ru-RU" sz="3600" dirty="0" smtClean="0"/>
              <a:t>1.Красная карточка( очень трудное задание, на его выполнение потребуется много времени)</a:t>
            </a:r>
          </a:p>
          <a:p>
            <a:pPr marL="514350" indent="-514350">
              <a:buNone/>
            </a:pPr>
            <a:r>
              <a:rPr lang="ru-RU" sz="3600" dirty="0" smtClean="0"/>
              <a:t>2.Зеленая  карточка(не сложное задание, но очень большое) </a:t>
            </a:r>
          </a:p>
          <a:p>
            <a:pPr marL="514350" indent="-514350">
              <a:buNone/>
            </a:pPr>
            <a:r>
              <a:rPr lang="ru-RU" sz="3600" dirty="0" smtClean="0"/>
              <a:t>3.Желтая карточка(легкое задание)</a:t>
            </a:r>
            <a:endParaRPr lang="ru-RU" sz="3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3143248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Благодарю за внимание!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4F4F4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325</Words>
  <PresentationFormat>Экран (4:3)</PresentationFormat>
  <Paragraphs>51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Составьте из простых предложений ССП, СПП, БСП. Запишите их, составьте схемы.</vt:lpstr>
      <vt:lpstr>Слайд 2</vt:lpstr>
      <vt:lpstr>Слайд 3</vt:lpstr>
      <vt:lpstr>Алгоритм написания синквейна </vt:lpstr>
      <vt:lpstr>Слайд 5</vt:lpstr>
      <vt:lpstr>Слайд 6</vt:lpstr>
      <vt:lpstr>Используя ССП, СПП и БСП, выразите свое отношение к уроку, теме.</vt:lpstr>
      <vt:lpstr>Домашнее задание - сюрприз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Составьте из простых предложений ССП, СПП, БСП. Запишите их, составьте схемы.</dc:title>
  <cp:lastModifiedBy>Admin</cp:lastModifiedBy>
  <cp:revision>36</cp:revision>
  <dcterms:modified xsi:type="dcterms:W3CDTF">2010-10-17T06:45:51Z</dcterms:modified>
</cp:coreProperties>
</file>