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CA0F050-DDCE-4CEB-AD05-7842EA26A6FA}" type="datetimeFigureOut">
              <a:rPr lang="ru-RU" smtClean="0"/>
              <a:pPr/>
              <a:t>21.07.2012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56FA629-DC02-4CF4-8EBE-6C18D2007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F050-DDCE-4CEB-AD05-7842EA26A6FA}" type="datetimeFigureOut">
              <a:rPr lang="ru-RU" smtClean="0"/>
              <a:pPr/>
              <a:t>21.07.2012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A629-DC02-4CF4-8EBE-6C18D2007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F050-DDCE-4CEB-AD05-7842EA26A6FA}" type="datetimeFigureOut">
              <a:rPr lang="ru-RU" smtClean="0"/>
              <a:pPr/>
              <a:t>21.07.2012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A629-DC02-4CF4-8EBE-6C18D2007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CA0F050-DDCE-4CEB-AD05-7842EA26A6FA}" type="datetimeFigureOut">
              <a:rPr lang="ru-RU" smtClean="0"/>
              <a:pPr/>
              <a:t>21.07.2012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56FA629-DC02-4CF4-8EBE-6C18D20074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CA0F050-DDCE-4CEB-AD05-7842EA26A6FA}" type="datetimeFigureOut">
              <a:rPr lang="ru-RU" smtClean="0"/>
              <a:pPr/>
              <a:t>21.07.2012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56FA629-DC02-4CF4-8EBE-6C18D2007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F050-DDCE-4CEB-AD05-7842EA26A6FA}" type="datetimeFigureOut">
              <a:rPr lang="ru-RU" smtClean="0"/>
              <a:pPr/>
              <a:t>21.07.2012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A629-DC02-4CF4-8EBE-6C18D20074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F050-DDCE-4CEB-AD05-7842EA26A6FA}" type="datetimeFigureOut">
              <a:rPr lang="ru-RU" smtClean="0"/>
              <a:pPr/>
              <a:t>21.07.2012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A629-DC02-4CF4-8EBE-6C18D20074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CA0F050-DDCE-4CEB-AD05-7842EA26A6FA}" type="datetimeFigureOut">
              <a:rPr lang="ru-RU" smtClean="0"/>
              <a:pPr/>
              <a:t>21.07.2012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56FA629-DC02-4CF4-8EBE-6C18D20074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F050-DDCE-4CEB-AD05-7842EA26A6FA}" type="datetimeFigureOut">
              <a:rPr lang="ru-RU" smtClean="0"/>
              <a:pPr/>
              <a:t>21.07.2012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A629-DC02-4CF4-8EBE-6C18D2007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CA0F050-DDCE-4CEB-AD05-7842EA26A6FA}" type="datetimeFigureOut">
              <a:rPr lang="ru-RU" smtClean="0"/>
              <a:pPr/>
              <a:t>21.07.2012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56FA629-DC02-4CF4-8EBE-6C18D20074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CA0F050-DDCE-4CEB-AD05-7842EA26A6FA}" type="datetimeFigureOut">
              <a:rPr lang="ru-RU" smtClean="0"/>
              <a:pPr/>
              <a:t>21.07.2012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56FA629-DC02-4CF4-8EBE-6C18D20074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CA0F050-DDCE-4CEB-AD05-7842EA26A6FA}" type="datetimeFigureOut">
              <a:rPr lang="ru-RU" smtClean="0"/>
              <a:pPr/>
              <a:t>21.07.2012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56FA629-DC02-4CF4-8EBE-6C18D2007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01360069\&#1056;&#1072;&#1073;&#1086;&#1095;&#1080;&#1081;%20&#1089;&#1090;&#1086;&#1083;\&#1086;&#1090;&#1082;&#1088;&#1099;&#1090;&#1099;&#1081;%20&#1091;&#1088;&#1086;&#1082;\&#1087;&#1088;&#1077;&#1079;&#1077;&#1085;&#1090;&#1072;&#1094;&#1080;&#1103;%20-%20&#1050;&#1072;&#1090;&#1103;%20&#1080;%20&#1050;&#1089;&#1102;&#1096;&#1072;\thomas%20dutronc.mp3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01360069\&#1056;&#1072;&#1073;&#1086;&#1095;&#1080;&#1081;%20&#1089;&#1090;&#1086;&#1083;\&#1086;&#1090;&#1082;&#1088;&#1099;&#1090;&#1099;&#1081;%20&#1091;&#1088;&#1086;&#1082;\&#1087;&#1088;&#1077;&#1079;&#1077;&#1085;&#1090;&#1072;&#1094;&#1080;&#1103;%20-%20&#1050;&#1072;&#1090;&#1103;%20&#1080;%20&#1050;&#1089;&#1102;&#1096;&#1072;\jacques%20dutronc.mp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01360069\&#1056;&#1072;&#1073;&#1086;&#1095;&#1080;&#1081;%20&#1089;&#1090;&#1086;&#1083;\&#1086;&#1090;&#1082;&#1088;&#1099;&#1090;&#1099;&#1081;%20&#1091;&#1088;&#1086;&#1082;\&#1087;&#1088;&#1077;&#1079;&#1077;&#1085;&#1090;&#1072;&#1094;&#1080;&#1103;%20-%20&#1050;&#1072;&#1090;&#1103;%20&#1080;%20&#1050;&#1089;&#1102;&#1096;&#1072;\thomas%20dutronc.mp3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musique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Paris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-428652"/>
            <a:ext cx="7467600" cy="1143000"/>
          </a:xfrm>
        </p:spPr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J’aime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plus Paris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1500166" y="785794"/>
            <a:ext cx="7443814" cy="557216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5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5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500" dirty="0" smtClean="0"/>
          </a:p>
          <a:p>
            <a:pPr marL="0" indent="0">
              <a:spcBef>
                <a:spcPts val="0"/>
              </a:spcBef>
              <a:buNone/>
            </a:pPr>
            <a:endParaRPr lang="ru-RU" sz="1500" dirty="0"/>
          </a:p>
        </p:txBody>
      </p:sp>
      <p:pic>
        <p:nvPicPr>
          <p:cNvPr id="8" name="thomas dutron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572528" y="214290"/>
            <a:ext cx="304800" cy="304800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sz="quarter" idx="1"/>
          </p:nvPr>
        </p:nvSpPr>
        <p:spPr bwMode="auto">
          <a:xfrm>
            <a:off x="1643042" y="857250"/>
            <a:ext cx="707236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dirty="0" smtClean="0">
                <a:latin typeface="+mj-lt"/>
                <a:ea typeface="Times New Roman" pitchFamily="18" charset="0"/>
                <a:cs typeface="Times New Roman" pitchFamily="18" charset="0"/>
              </a:rPr>
              <a:t>Всего лишь пять - ты уже</a:t>
            </a:r>
            <a:r>
              <a:rPr lang="ru-RU" sz="1200" dirty="0" smtClean="0">
                <a:latin typeface="+mj-lt"/>
              </a:rPr>
              <a:t> </a:t>
            </a:r>
            <a:r>
              <a:rPr lang="ru-RU" sz="1200" dirty="0" smtClean="0">
                <a:latin typeface="+mj-lt"/>
                <a:ea typeface="Times New Roman" pitchFamily="18" charset="0"/>
                <a:cs typeface="Times New Roman" pitchFamily="18" charset="0"/>
              </a:rPr>
              <a:t>спишь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dirty="0" smtClean="0">
                <a:latin typeface="+mj-lt"/>
              </a:rPr>
              <a:t>Воздуха нет,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dirty="0" smtClean="0">
                <a:latin typeface="+mj-lt"/>
              </a:rPr>
              <a:t>Я задохнусь.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+mj-lt"/>
              </a:rPr>
              <a:t>Я бел </a:t>
            </a:r>
            <a:r>
              <a:rPr lang="ru-RU" sz="1200" dirty="0">
                <a:latin typeface="+mj-lt"/>
              </a:rPr>
              <a:t>,</a:t>
            </a:r>
            <a:r>
              <a:rPr lang="ru-RU" sz="1200" dirty="0" smtClean="0">
                <a:latin typeface="+mj-lt"/>
              </a:rPr>
              <a:t>как мел,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dirty="0" smtClean="0">
                <a:latin typeface="+mj-lt"/>
              </a:rPr>
              <a:t>И я сдаюсь.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200" dirty="0" smtClean="0">
              <a:latin typeface="+mj-lt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dirty="0" smtClean="0">
                <a:latin typeface="+mj-lt"/>
              </a:rPr>
              <a:t>Ты город - западня, попался я.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dirty="0" smtClean="0">
                <a:latin typeface="+mj-lt"/>
              </a:rPr>
              <a:t>Конец всему богатству твоему,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dirty="0" smtClean="0">
                <a:latin typeface="+mj-lt"/>
              </a:rPr>
              <a:t>Пустой гротеск и мёртвый блеск.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+mj-lt"/>
              </a:rPr>
              <a:t>Нет, всё же Париж я люблю,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dirty="0" smtClean="0">
                <a:latin typeface="+mj-lt"/>
              </a:rPr>
              <a:t>Но странной считаю любовь я свою.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 нём я скоро от скуки умру.</a:t>
            </a:r>
            <a:r>
              <a:rPr lang="ru-RU" sz="1200" dirty="0" smtClean="0">
                <a:latin typeface="+mj-lt"/>
              </a:rPr>
              <a:t>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200" dirty="0" smtClean="0">
              <a:latin typeface="+mj-lt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dirty="0" smtClean="0">
                <a:latin typeface="+mj-lt"/>
              </a:rPr>
              <a:t>Людей слишком много –                                                               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Мне на них наплевать.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dirty="0" smtClean="0">
                <a:latin typeface="+mj-lt"/>
              </a:rPr>
              <a:t>Я  бы лучше в кровати                                                                                         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Остался лежать.</a:t>
            </a:r>
            <a:r>
              <a:rPr lang="ru-RU" sz="1200" dirty="0" smtClean="0">
                <a:latin typeface="+mj-lt"/>
              </a:rPr>
              <a:t>          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dirty="0" smtClean="0">
                <a:latin typeface="+mj-lt"/>
              </a:rPr>
              <a:t>На море будет лучше мне,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dirty="0" smtClean="0">
                <a:latin typeface="+mj-lt"/>
              </a:rPr>
              <a:t>Один, в покое, в тишине.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dirty="0" smtClean="0">
                <a:latin typeface="+mj-lt"/>
              </a:rPr>
              <a:t>Спокойно пива я попью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dirty="0" smtClean="0">
                <a:latin typeface="+mj-lt"/>
              </a:rPr>
              <a:t>И шар земной весь обойду.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dirty="0" smtClean="0">
                <a:latin typeface="+mj-lt"/>
              </a:rPr>
              <a:t>И хоть Париж –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dirty="0" smtClean="0">
                <a:latin typeface="+mj-lt"/>
              </a:rPr>
              <a:t> Жизнь для меня,</a:t>
            </a:r>
          </a:p>
          <a:p>
            <a:pPr>
              <a:buNone/>
            </a:pPr>
            <a:r>
              <a:rPr lang="ru-RU" sz="1200" dirty="0" smtClean="0">
                <a:latin typeface="+mj-lt"/>
              </a:rPr>
              <a:t> Места скучней </a:t>
            </a:r>
          </a:p>
          <a:p>
            <a:pPr>
              <a:buNone/>
            </a:pPr>
            <a:r>
              <a:rPr lang="ru-RU" sz="1200" dirty="0" smtClean="0">
                <a:latin typeface="+mj-lt"/>
              </a:rPr>
              <a:t>Не видел я.</a:t>
            </a:r>
          </a:p>
          <a:p>
            <a:pPr>
              <a:buNone/>
            </a:pPr>
            <a:r>
              <a:rPr lang="ru-RU" sz="1200" dirty="0" smtClean="0">
                <a:latin typeface="+mj-lt"/>
              </a:rPr>
              <a:t>Я больше Париж не люблю...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1100" dirty="0" smtClean="0">
                <a:latin typeface="+mj-lt"/>
              </a:rPr>
              <a:t>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>
              <a:buNone/>
            </a:pPr>
            <a:r>
              <a:rPr lang="ru-RU" sz="1100" dirty="0" smtClean="0"/>
              <a:t>                                           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>
              <a:buNone/>
            </a:pPr>
            <a:r>
              <a:rPr lang="ru-RU" sz="800" dirty="0" smtClean="0"/>
              <a:t> </a:t>
            </a:r>
          </a:p>
          <a:p>
            <a:pPr>
              <a:buNone/>
            </a:pPr>
            <a:r>
              <a:rPr lang="ru-RU" sz="800" dirty="0" smtClean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9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musique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Paris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fr-FR" b="0" dirty="0" smtClean="0"/>
          </a:p>
          <a:p>
            <a:pPr algn="ctr"/>
            <a:r>
              <a:rPr lang="en-US" b="0" dirty="0" smtClean="0"/>
              <a:t>Merci pour </a:t>
            </a:r>
            <a:r>
              <a:rPr lang="en-US" b="0" dirty="0" err="1" smtClean="0"/>
              <a:t>votre</a:t>
            </a:r>
            <a:r>
              <a:rPr lang="en-US" b="0" dirty="0" smtClean="0"/>
              <a:t> attention</a:t>
            </a:r>
            <a:r>
              <a:rPr lang="ru-RU" b="0" smtClean="0"/>
              <a:t> !</a:t>
            </a:r>
            <a:endParaRPr lang="ru-RU" b="0" dirty="0" smtClean="0"/>
          </a:p>
          <a:p>
            <a:pPr algn="ctr"/>
            <a:endParaRPr lang="ru-RU" b="0" dirty="0"/>
          </a:p>
          <a:p>
            <a:pPr algn="ctr"/>
            <a:r>
              <a:rPr lang="en-US" b="0" dirty="0" err="1" smtClean="0"/>
              <a:t>Tcigrinova</a:t>
            </a:r>
            <a:r>
              <a:rPr lang="en-US" b="0" dirty="0" smtClean="0"/>
              <a:t> </a:t>
            </a:r>
            <a:r>
              <a:rPr lang="fr-FR" b="0" dirty="0" smtClean="0"/>
              <a:t>Ekat</a:t>
            </a:r>
            <a:r>
              <a:rPr lang="fr-FR" b="0" dirty="0" smtClean="0">
                <a:latin typeface="Arial"/>
                <a:cs typeface="Arial"/>
              </a:rPr>
              <a:t>é</a:t>
            </a:r>
            <a:r>
              <a:rPr lang="fr-FR" b="0" dirty="0" smtClean="0"/>
              <a:t>rina et Kravtsova Ks</a:t>
            </a:r>
            <a:r>
              <a:rPr lang="fr-FR" b="0" dirty="0" smtClean="0">
                <a:latin typeface="Arial"/>
                <a:cs typeface="Arial"/>
              </a:rPr>
              <a:t>é</a:t>
            </a:r>
            <a:r>
              <a:rPr lang="fr-FR" b="0" dirty="0" smtClean="0"/>
              <a:t>nia</a:t>
            </a:r>
            <a:r>
              <a:rPr lang="ru-RU" b="0" dirty="0" smtClean="0"/>
              <a:t>, 10а</a:t>
            </a:r>
            <a:endParaRPr lang="en-US" b="0" dirty="0" smtClean="0"/>
          </a:p>
          <a:p>
            <a:endParaRPr lang="ru-RU" b="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7467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Dutroncs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Jacques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Dutronc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smtClean="0"/>
              <a:t>(</a:t>
            </a:r>
            <a:r>
              <a:rPr lang="en-US" sz="1800" b="1" dirty="0" err="1" smtClean="0"/>
              <a:t>père</a:t>
            </a:r>
            <a:r>
              <a:rPr lang="en-US" sz="1800" b="1" dirty="0" smtClean="0"/>
              <a:t>)</a:t>
            </a:r>
            <a:endParaRPr lang="ru-RU" sz="1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1428728" y="1928802"/>
            <a:ext cx="3657600" cy="45720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Жак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Дютронк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/>
              <a:t>Французский певец, композитор и актер.</a:t>
            </a:r>
          </a:p>
          <a:p>
            <a:pPr algn="r">
              <a:buNone/>
            </a:pPr>
            <a:r>
              <a:rPr lang="ru-RU" dirty="0" smtClean="0"/>
              <a:t>Родился 28 апреля 1943, в Париже.</a:t>
            </a:r>
          </a:p>
          <a:p>
            <a:pPr>
              <a:buNone/>
            </a:pPr>
            <a:r>
              <a:rPr lang="ru-RU" dirty="0" smtClean="0"/>
              <a:t>Его музыкальная карьера</a:t>
            </a:r>
            <a:r>
              <a:rPr lang="en-US" dirty="0" smtClean="0"/>
              <a:t> </a:t>
            </a:r>
            <a:r>
              <a:rPr lang="ru-RU" dirty="0" smtClean="0"/>
              <a:t>начиналась вместе с такими артистами, как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Эдди Митчелл</a:t>
            </a:r>
            <a:r>
              <a:rPr lang="ru-RU" dirty="0" smtClean="0"/>
              <a:t>, которому он аккомпанировал на гитаре. </a:t>
            </a:r>
          </a:p>
          <a:p>
            <a:pPr algn="r">
              <a:buNone/>
            </a:pPr>
            <a:r>
              <a:rPr lang="ru-RU" dirty="0" smtClean="0"/>
              <a:t>Самой яркой работой в кино стала роль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Винсента Ван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Гога</a:t>
            </a:r>
            <a:r>
              <a:rPr lang="ru-RU" dirty="0" smtClean="0"/>
              <a:t>. За нее в 1992 он получает премию 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Сезар</a:t>
            </a:r>
            <a:r>
              <a:rPr lang="ru-RU" dirty="0" smtClean="0"/>
              <a:t>» как лучший актер.</a:t>
            </a:r>
            <a:endParaRPr lang="ru-RU" dirty="0"/>
          </a:p>
        </p:txBody>
      </p:sp>
      <p:pic>
        <p:nvPicPr>
          <p:cNvPr id="8" name="Содержимое 7" descr="Untitled-6.pn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286375" y="1951520"/>
            <a:ext cx="3641725" cy="4555161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-428652"/>
            <a:ext cx="7467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heures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Paris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s’éveille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1500166" y="785794"/>
            <a:ext cx="3657600" cy="5500726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500" dirty="0" smtClean="0"/>
              <a:t>Я, Дофинской площади принц,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500" dirty="0" smtClean="0"/>
              <a:t>Иду по </a:t>
            </a:r>
            <a:r>
              <a:rPr lang="ru-RU" sz="1500" dirty="0" err="1" smtClean="0"/>
              <a:t>Бланш</a:t>
            </a:r>
            <a:r>
              <a:rPr lang="ru-RU" sz="1500" dirty="0" smtClean="0"/>
              <a:t> - она ужасна утром,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500" dirty="0" smtClean="0"/>
              <a:t>И нет для дворника границ,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500" dirty="0" smtClean="0"/>
              <a:t>И молоко сверкает перламутром.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500" dirty="0" smtClean="0"/>
              <a:t>Сейчас всего лишь пять утра.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500" dirty="0" smtClean="0"/>
              <a:t>Париж, проснись!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500" dirty="0" smtClean="0"/>
              <a:t>Париж, вставать пора!</a:t>
            </a:r>
          </a:p>
          <a:p>
            <a:pPr marL="0" indent="0" algn="r">
              <a:spcBef>
                <a:spcPts val="0"/>
              </a:spcBef>
              <a:buNone/>
            </a:pPr>
            <a:endParaRPr lang="ru-RU" sz="1500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ru-RU" sz="1500" dirty="0" smtClean="0"/>
              <a:t>Разливается по чашкам кофе,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500" dirty="0" smtClean="0"/>
              <a:t>А на вокзале </a:t>
            </a:r>
            <a:r>
              <a:rPr lang="ru-RU" sz="1500" dirty="0" err="1" smtClean="0"/>
              <a:t>Монпарнасс</a:t>
            </a:r>
            <a:endParaRPr lang="ru-RU" sz="1500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ru-RU" sz="1500" dirty="0" smtClean="0"/>
              <a:t>Стекла разлетаются при вдохе,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500" dirty="0" smtClean="0"/>
              <a:t>Возвышается один каркас.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500" dirty="0" smtClean="0"/>
              <a:t>Сейчас всего лишь пять утра.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500" dirty="0" smtClean="0"/>
              <a:t>Париж, проснись!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500" dirty="0" smtClean="0"/>
              <a:t>Париж, вставать пора!</a:t>
            </a:r>
            <a:endParaRPr lang="en-US" sz="1500" dirty="0" smtClean="0"/>
          </a:p>
          <a:p>
            <a:pPr marL="0" indent="0" algn="r">
              <a:spcBef>
                <a:spcPts val="0"/>
              </a:spcBef>
              <a:buNone/>
            </a:pPr>
            <a:endParaRPr lang="en-US" sz="1500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ru-RU" sz="1500" dirty="0" smtClean="0"/>
              <a:t>Пассажиры медленно идут,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500" dirty="0" smtClean="0"/>
              <a:t>Пахнут мясом бойни, что в </a:t>
            </a:r>
            <a:r>
              <a:rPr lang="ru-RU" sz="1500" dirty="0" err="1" smtClean="0"/>
              <a:t>Виллете</a:t>
            </a:r>
            <a:r>
              <a:rPr lang="ru-RU" sz="1500" dirty="0" smtClean="0"/>
              <a:t>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500" dirty="0" smtClean="0"/>
              <a:t>И туристы свой автобус ждут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500" dirty="0" smtClean="0"/>
              <a:t>С пекарскими булками в пакете.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500" dirty="0" smtClean="0"/>
              <a:t>Сейчас всего лишь пять утра.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500" dirty="0" smtClean="0"/>
              <a:t>Париж, проснись!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500" dirty="0" smtClean="0"/>
              <a:t>Париж, вставать пора!</a:t>
            </a:r>
          </a:p>
          <a:p>
            <a:pPr marL="0" indent="0" algn="r">
              <a:spcBef>
                <a:spcPts val="0"/>
              </a:spcBef>
              <a:buNone/>
            </a:pPr>
            <a:endParaRPr lang="ru-RU" sz="1500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5286380" y="785794"/>
            <a:ext cx="3657600" cy="557216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5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5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5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5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 smtClean="0"/>
              <a:t>Эйфелева башня вся замерзла.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 smtClean="0"/>
              <a:t>Арка Триумфальная встает.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 smtClean="0"/>
              <a:t>Обелиск сияет в мертвых звездах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 smtClean="0"/>
              <a:t>И рассвета с нетерпеньем ждет.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 smtClean="0"/>
              <a:t>Сейчас всего лишь пять утра.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 smtClean="0"/>
              <a:t>Париж, проснись!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 smtClean="0"/>
              <a:t>Париж, вставать пора!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 smtClean="0"/>
              <a:t>Где-то там печатают газету,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 smtClean="0"/>
              <a:t>А рабочие идут страдать.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 smtClean="0"/>
              <a:t>Люди утром так не рады свету.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 smtClean="0"/>
              <a:t>Пять утра – я возвращаюсь спать.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 smtClean="0"/>
              <a:t>Сейчас всего лишь пять утра.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 smtClean="0"/>
              <a:t>Париж, проснись!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 smtClean="0"/>
              <a:t>Всего лишь пять утра,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 smtClean="0"/>
              <a:t>Вставать пора! Но я не спал…</a:t>
            </a:r>
          </a:p>
          <a:p>
            <a:pPr marL="0" indent="0">
              <a:spcBef>
                <a:spcPts val="0"/>
              </a:spcBef>
              <a:buNone/>
            </a:pPr>
            <a:endParaRPr lang="ru-RU" sz="1500" dirty="0"/>
          </a:p>
        </p:txBody>
      </p:sp>
      <p:pic>
        <p:nvPicPr>
          <p:cNvPr id="7" name="jacques dutron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6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7467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heures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Paris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s’éveille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1500166" y="1643050"/>
            <a:ext cx="7467600" cy="487375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/>
              <a:t>В песне «Пять утра, Париж просыпается» Жак </a:t>
            </a:r>
            <a:r>
              <a:rPr lang="ru-RU" sz="1800" dirty="0" err="1" smtClean="0"/>
              <a:t>Дютронк</a:t>
            </a:r>
            <a:r>
              <a:rPr lang="ru-RU" sz="1800" dirty="0" smtClean="0"/>
              <a:t> приглашает нас на прогулку по Парижу ранним утром.  Каждый куплет, как фотография,  отражает жизнь отдельных районов столицы. Стало быть, мы посещаем Париж вместе с Жаком </a:t>
            </a:r>
            <a:r>
              <a:rPr lang="ru-RU" sz="1800" dirty="0" err="1" smtClean="0"/>
              <a:t>Дютронком</a:t>
            </a:r>
            <a:r>
              <a:rPr lang="ru-RU" sz="1800" dirty="0" smtClean="0"/>
              <a:t>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/>
              <a:t>Начало песни – это </a:t>
            </a:r>
            <a:r>
              <a:rPr lang="ru-RU" sz="1800" dirty="0" err="1" smtClean="0"/>
              <a:t>Пигаль</a:t>
            </a:r>
            <a:r>
              <a:rPr lang="ru-RU" sz="1800" dirty="0" smtClean="0"/>
              <a:t>, площадь </a:t>
            </a:r>
            <a:r>
              <a:rPr lang="ru-RU" sz="1800" dirty="0" err="1" smtClean="0"/>
              <a:t>Бланш</a:t>
            </a:r>
            <a:r>
              <a:rPr lang="ru-RU" sz="1800" dirty="0" smtClean="0"/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1800" dirty="0" smtClean="0"/>
          </a:p>
        </p:txBody>
      </p:sp>
      <p:pic>
        <p:nvPicPr>
          <p:cNvPr id="8" name="Рисунок 7" descr="Untitled-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3500438"/>
            <a:ext cx="5349075" cy="320944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7467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heures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Paris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s’éveille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1500166" y="1643050"/>
            <a:ext cx="7467600" cy="487375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/>
              <a:t>На левом берегу  - </a:t>
            </a:r>
            <a:r>
              <a:rPr lang="ru-RU" sz="1800" dirty="0" err="1" smtClean="0"/>
              <a:t>Монпарнасс</a:t>
            </a:r>
            <a:endParaRPr lang="en-US" sz="1800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1800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1800" dirty="0" smtClean="0"/>
          </a:p>
        </p:txBody>
      </p:sp>
      <p:pic>
        <p:nvPicPr>
          <p:cNvPr id="5" name="Рисунок 4" descr="Little_Montparnasse_Station_by_Dante12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3108" y="2285992"/>
            <a:ext cx="6337662" cy="421102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7467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heures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Paris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s’éveille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1500166" y="1643050"/>
            <a:ext cx="7467600" cy="487375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/>
              <a:t>Вернувшись на правый берег, вы попадете в </a:t>
            </a:r>
            <a:r>
              <a:rPr lang="ru-RU" sz="1800" dirty="0" err="1" smtClean="0"/>
              <a:t>Виллет</a:t>
            </a:r>
            <a:r>
              <a:rPr lang="ru-RU" sz="1800" dirty="0" smtClean="0"/>
              <a:t>, на ныне несуществующие бойни, вместо которых теперь Сите – центр науки и промышленности.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800" dirty="0" smtClean="0"/>
          </a:p>
        </p:txBody>
      </p:sp>
      <p:pic>
        <p:nvPicPr>
          <p:cNvPr id="6" name="Рисунок 5" descr="bassin_de_la_Villette_by_krokett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43174" y="2571744"/>
            <a:ext cx="5286413" cy="396481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7467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heures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Paris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s’éveille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1500166" y="1643050"/>
            <a:ext cx="7467600" cy="487375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/>
              <a:t>Перед тем, как вернуться домой, певец проходит через величественные и вечные кварталы Парижа: Эйфелева башня, площадь Согласия с её обелиском, площадь Звезды, которую теперь называют не иначе, как площадь Шарля-де-Голля.</a:t>
            </a:r>
          </a:p>
        </p:txBody>
      </p:sp>
      <p:pic>
        <p:nvPicPr>
          <p:cNvPr id="5" name="Рисунок 4" descr="la_tour_eiffel_by_oogeepatogoa-d47zkpb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91594" y="2974673"/>
            <a:ext cx="2698199" cy="3597599"/>
          </a:xfrm>
          <a:prstGeom prst="rect">
            <a:avLst/>
          </a:prstGeom>
        </p:spPr>
      </p:pic>
      <p:pic>
        <p:nvPicPr>
          <p:cNvPr id="7" name="Рисунок 6" descr="Untitled-9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87518" y="2928934"/>
            <a:ext cx="2456184" cy="3643338"/>
          </a:xfrm>
          <a:prstGeom prst="rect">
            <a:avLst/>
          </a:prstGeom>
        </p:spPr>
      </p:pic>
      <p:pic>
        <p:nvPicPr>
          <p:cNvPr id="8" name="Рисунок 7" descr="Arc_de_Triomphe_by_BenHeine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715156" y="3000372"/>
            <a:ext cx="2286000" cy="343281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7467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Dutroncs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Thomas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Dutronc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smtClean="0"/>
              <a:t>(</a:t>
            </a:r>
            <a:r>
              <a:rPr lang="en-US" sz="1800" b="1" dirty="0" err="1" smtClean="0"/>
              <a:t>fils</a:t>
            </a:r>
            <a:r>
              <a:rPr lang="en-US" sz="1800" b="1" dirty="0" smtClean="0"/>
              <a:t>)</a:t>
            </a:r>
            <a:endParaRPr lang="ru-RU" sz="1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1500166" y="1785926"/>
            <a:ext cx="3657600" cy="4572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Дютронк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000" dirty="0" smtClean="0"/>
              <a:t>Французский музыкант, певец и актер.</a:t>
            </a:r>
          </a:p>
          <a:p>
            <a:pPr algn="r">
              <a:buNone/>
            </a:pPr>
            <a:r>
              <a:rPr lang="ru-RU" sz="2000" dirty="0" smtClean="0"/>
              <a:t>Родился 16 июня 1973, в Париже.</a:t>
            </a:r>
          </a:p>
          <a:p>
            <a:pPr>
              <a:buNone/>
            </a:pPr>
            <a:r>
              <a:rPr lang="ru-RU" sz="2000" dirty="0" smtClean="0"/>
              <a:t>Начал свою музыкальную карьеру в раннем возрасте.</a:t>
            </a:r>
          </a:p>
          <a:p>
            <a:pPr algn="r">
              <a:buNone/>
            </a:pPr>
            <a:r>
              <a:rPr lang="ru-RU" sz="2000" dirty="0" smtClean="0"/>
              <a:t>В шестидесятых годах его отец пел «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Париж просыпается</a:t>
            </a:r>
            <a:r>
              <a:rPr lang="ru-RU" sz="2000" dirty="0" smtClean="0"/>
              <a:t>», а теперь Тома </a:t>
            </a:r>
            <a:r>
              <a:rPr lang="ru-RU" sz="2000" dirty="0" err="1" smtClean="0"/>
              <a:t>Дютронк</a:t>
            </a:r>
            <a:r>
              <a:rPr lang="ru-RU" sz="2000" dirty="0" smtClean="0"/>
              <a:t> берет свою гитару, чтобы сказать «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Париж засыпает</a:t>
            </a:r>
            <a:r>
              <a:rPr lang="ru-RU" sz="2000" dirty="0" smtClean="0"/>
              <a:t>».</a:t>
            </a:r>
          </a:p>
        </p:txBody>
      </p:sp>
      <p:pic>
        <p:nvPicPr>
          <p:cNvPr id="6" name="Содержимое 5" descr="Untitled-10.pn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5214942" y="1785926"/>
            <a:ext cx="3437557" cy="4572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-428652"/>
            <a:ext cx="7467600" cy="1143000"/>
          </a:xfrm>
        </p:spPr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J’aime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plus Paris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1500166" y="785794"/>
            <a:ext cx="7443814" cy="557216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5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5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500" dirty="0" smtClean="0"/>
          </a:p>
          <a:p>
            <a:pPr marL="0" indent="0">
              <a:spcBef>
                <a:spcPts val="0"/>
              </a:spcBef>
              <a:buNone/>
            </a:pPr>
            <a:endParaRPr lang="ru-RU" sz="1500" dirty="0"/>
          </a:p>
        </p:txBody>
      </p:sp>
      <p:pic>
        <p:nvPicPr>
          <p:cNvPr id="8" name="thomas dutron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572528" y="214290"/>
            <a:ext cx="304800" cy="304800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sz="quarter" idx="1"/>
          </p:nvPr>
        </p:nvSpPr>
        <p:spPr bwMode="auto">
          <a:xfrm>
            <a:off x="1643042" y="857250"/>
            <a:ext cx="7072362" cy="666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Машину свою заводя,</a:t>
            </a:r>
            <a:r>
              <a:rPr lang="ru-RU" sz="1600" dirty="0" smtClean="0">
                <a:latin typeface="+mj-lt"/>
                <a:ea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dirty="0" smtClean="0">
                <a:latin typeface="+mj-lt"/>
                <a:ea typeface="Times New Roman" pitchFamily="18" charset="0"/>
                <a:cs typeface="Times New Roman" pitchFamily="18" charset="0"/>
              </a:rPr>
              <a:t>Об отпуске думаю я.</a:t>
            </a:r>
            <a:r>
              <a:rPr lang="ru-RU" sz="1600" dirty="0" smtClean="0">
                <a:latin typeface="+mj-lt"/>
              </a:rPr>
              <a:t>                                                                                            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Из города когти я рву -</a:t>
            </a:r>
            <a:endParaRPr lang="ru-RU" sz="1600" dirty="0" smtClean="0">
              <a:latin typeface="+mj-lt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Мне не хочется быть одному.</a:t>
            </a:r>
            <a:r>
              <a:rPr lang="ru-RU" sz="1600" dirty="0" smtClean="0">
                <a:latin typeface="+mj-lt"/>
              </a:rPr>
              <a:t>  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dirty="0" smtClean="0">
                <a:latin typeface="+mj-lt"/>
              </a:rPr>
              <a:t>                                                                             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Небеса всё темнее,</a:t>
            </a:r>
            <a:r>
              <a:rPr lang="ru-RU" sz="1600" dirty="0" smtClean="0">
                <a:latin typeface="+mj-lt"/>
              </a:rPr>
              <a:t>                                                                                      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Люди всё злее,</a:t>
            </a:r>
            <a:r>
              <a:rPr lang="ru-RU" sz="1600" dirty="0" smtClean="0">
                <a:latin typeface="+mj-lt"/>
              </a:rPr>
              <a:t>                                                                                              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Я просто дрожу,</a:t>
            </a:r>
            <a:r>
              <a:rPr lang="ru-RU" sz="1600" dirty="0" smtClean="0">
                <a:latin typeface="+mj-lt"/>
              </a:rPr>
              <a:t>                                                                                                    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 ума я схожу.</a:t>
            </a:r>
            <a:r>
              <a:rPr lang="ru-RU" sz="1600" dirty="0" smtClean="0">
                <a:latin typeface="+mj-lt"/>
              </a:rPr>
              <a:t>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+mj-lt"/>
              </a:rPr>
              <a:t>                                                                                      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Я больше Париж не люблю,</a:t>
            </a:r>
            <a:r>
              <a:rPr lang="ru-RU" sz="1600" dirty="0" smtClean="0">
                <a:latin typeface="+mj-lt"/>
              </a:rPr>
              <a:t>                                                                                    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 нём я скоро от скуки умру.</a:t>
            </a:r>
            <a:r>
              <a:rPr lang="ru-RU" sz="1600" dirty="0" smtClean="0">
                <a:latin typeface="+mj-lt"/>
              </a:rPr>
              <a:t>                                                                                   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Людей слишком много -</a:t>
            </a:r>
            <a:endParaRPr lang="ru-RU" sz="1600" dirty="0" smtClean="0">
              <a:latin typeface="+mj-lt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Мне на них наплевать.</a:t>
            </a:r>
            <a:r>
              <a:rPr lang="ru-RU" sz="1600" dirty="0" smtClean="0">
                <a:latin typeface="+mj-lt"/>
              </a:rPr>
              <a:t>                                                                                             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Я бы лучше в кровати</a:t>
            </a:r>
            <a:endParaRPr lang="ru-RU" sz="1600" dirty="0" smtClean="0">
              <a:latin typeface="+mj-lt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Остался лежать.</a:t>
            </a:r>
            <a:r>
              <a:rPr lang="ru-RU" sz="1600" dirty="0" smtClean="0">
                <a:latin typeface="+mj-lt"/>
              </a:rPr>
              <a:t>  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dirty="0" smtClean="0">
                <a:latin typeface="+mj-lt"/>
              </a:rPr>
              <a:t>                                                                                                    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Дружище Ной,</a:t>
            </a:r>
            <a:r>
              <a:rPr lang="ru-RU" sz="1600" dirty="0" smtClean="0">
                <a:latin typeface="+mj-lt"/>
              </a:rPr>
              <a:t>                                                                                                           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Ковчег построй,                                                                                                         </a:t>
            </a:r>
            <a:r>
              <a:rPr lang="ru-RU" sz="1600" dirty="0" smtClean="0">
                <a:latin typeface="+mj-lt"/>
              </a:rPr>
              <a:t>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Что б править им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Лишь нам одним.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Весь в золоте погиб Париж.</a:t>
            </a:r>
            <a:r>
              <a:rPr lang="ru-RU" sz="1600" dirty="0" smtClean="0">
                <a:latin typeface="+mj-lt"/>
              </a:rPr>
              <a:t>                                                                                      </a:t>
            </a:r>
          </a:p>
          <a:p>
            <a:r>
              <a:rPr lang="ru-RU" sz="2000" dirty="0" smtClean="0">
                <a:latin typeface="+mj-lt"/>
              </a:rPr>
              <a:t> </a:t>
            </a:r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r>
              <a:rPr lang="ru-RU" sz="800" dirty="0" smtClean="0"/>
              <a:t> </a:t>
            </a:r>
          </a:p>
          <a:p>
            <a:r>
              <a:rPr lang="ru-RU" sz="800" dirty="0" smtClean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9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154</TotalTime>
  <Words>728</Words>
  <Application>Microsoft Office PowerPoint</Application>
  <PresentationFormat>Экран (4:3)</PresentationFormat>
  <Paragraphs>136</Paragraphs>
  <Slides>11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La musique de Paris </vt:lpstr>
      <vt:lpstr>Les Dutroncs – Jacques Dutronc (père)</vt:lpstr>
      <vt:lpstr>Il est 5 heures, Paris s’éveille</vt:lpstr>
      <vt:lpstr>Il est 5 heures, Paris s’éveille</vt:lpstr>
      <vt:lpstr>Il est 5 heures, Paris s’éveille</vt:lpstr>
      <vt:lpstr>Il est 5 heures, Paris s’éveille</vt:lpstr>
      <vt:lpstr>Il est 5 heures, Paris s’éveille</vt:lpstr>
      <vt:lpstr>Les Dutroncs – Thomas Dutronc (fils)</vt:lpstr>
      <vt:lpstr>J’aime plus Paris</vt:lpstr>
      <vt:lpstr>J’aime plus Paris</vt:lpstr>
      <vt:lpstr>La musique de Paris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Tata</cp:lastModifiedBy>
  <cp:revision>21</cp:revision>
  <dcterms:created xsi:type="dcterms:W3CDTF">2011-12-11T09:37:58Z</dcterms:created>
  <dcterms:modified xsi:type="dcterms:W3CDTF">2012-07-20T21:35:14Z</dcterms:modified>
</cp:coreProperties>
</file>