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sldIdLst>
    <p:sldId id="256" r:id="rId5"/>
    <p:sldId id="293" r:id="rId6"/>
    <p:sldId id="257" r:id="rId7"/>
    <p:sldId id="264" r:id="rId8"/>
    <p:sldId id="279" r:id="rId9"/>
    <p:sldId id="294" r:id="rId10"/>
    <p:sldId id="295" r:id="rId11"/>
    <p:sldId id="296" r:id="rId12"/>
    <p:sldId id="297" r:id="rId13"/>
    <p:sldId id="298" r:id="rId14"/>
    <p:sldId id="299" r:id="rId15"/>
    <p:sldId id="26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9" autoAdjust="0"/>
    <p:restoredTop sz="94704" autoAdjust="0"/>
  </p:normalViewPr>
  <p:slideViewPr>
    <p:cSldViewPr>
      <p:cViewPr varScale="1">
        <p:scale>
          <a:sx n="74" d="100"/>
          <a:sy n="74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относящуюся к одному из пунктов описания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портрет руководителя своей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7/21/2012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85918" y="3643314"/>
            <a:ext cx="5572164" cy="1143008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La russie</a:t>
            </a:r>
            <a:endParaRPr lang="en-US" sz="7200" b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956376" cy="84453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Volgograd (1 million </a:t>
            </a:r>
            <a:r>
              <a:rPr lang="en-GB" b="1" dirty="0" err="1" smtClean="0"/>
              <a:t>d’habitants</a:t>
            </a:r>
            <a:r>
              <a:rPr lang="en-GB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Coat_of_Arms_of_Volgogr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936104" cy="1080120"/>
          </a:xfrm>
          <a:prstGeom prst="rect">
            <a:avLst/>
          </a:prstGeom>
        </p:spPr>
      </p:pic>
      <p:pic>
        <p:nvPicPr>
          <p:cNvPr id="7" name="Содержимое 6" descr="Mamayev_Kurga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8676456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4290"/>
            <a:ext cx="7740352" cy="910454"/>
          </a:xfrm>
        </p:spPr>
        <p:txBody>
          <a:bodyPr>
            <a:normAutofit/>
          </a:bodyPr>
          <a:lstStyle/>
          <a:p>
            <a:r>
              <a:rPr lang="en-US" b="1" dirty="0" smtClean="0"/>
              <a:t>Vladivostok (616 000 </a:t>
            </a:r>
            <a:r>
              <a:rPr lang="en-US" b="1" dirty="0" err="1" smtClean="0"/>
              <a:t>d’habitants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4" name="Содержимое 3" descr="Coat_of_Arms_of_Vladivostok_(Primorsky_krai)_(200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080120" cy="1371753"/>
          </a:xfrm>
        </p:spPr>
      </p:pic>
      <p:pic>
        <p:nvPicPr>
          <p:cNvPr id="5" name="Рисунок 4" descr="Center_of_Vladivostok_and_Zolotoy_R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8135760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Fête </a:t>
            </a:r>
            <a:r>
              <a:rPr lang="en-US" dirty="0" err="1" smtClean="0"/>
              <a:t>nationale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64496" cy="470912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 12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1990,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Soviet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suprême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édération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adopté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Déclaration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souveraineté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Russie)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Boris_Yeltsin_22_August_1991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1920" y="1700808"/>
            <a:ext cx="4762500" cy="31813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Содержимое 10" descr="2000px-COA_Russian_Federation_(1992).svg.pn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323528" y="0"/>
            <a:ext cx="1401253" cy="155679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Merci pour votre attention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err="1" smtClean="0"/>
              <a:t>Gord</a:t>
            </a:r>
            <a:r>
              <a:rPr lang="en-GB" dirty="0" err="1" smtClean="0">
                <a:latin typeface="Arial"/>
                <a:cs typeface="Arial"/>
              </a:rPr>
              <a:t>é</a:t>
            </a:r>
            <a:r>
              <a:rPr lang="en-GB" dirty="0" err="1" smtClean="0"/>
              <a:t>ev</a:t>
            </a:r>
            <a:r>
              <a:rPr lang="en-GB" dirty="0" smtClean="0"/>
              <a:t> </a:t>
            </a:r>
            <a:r>
              <a:rPr lang="en-GB" dirty="0" err="1" smtClean="0"/>
              <a:t>Vladislav</a:t>
            </a:r>
            <a:r>
              <a:rPr lang="ru-RU" dirty="0" smtClean="0"/>
              <a:t>,</a:t>
            </a:r>
            <a:r>
              <a:rPr lang="en-GB" dirty="0" smtClean="0"/>
              <a:t>10</a:t>
            </a:r>
            <a:r>
              <a:rPr lang="ru-RU" dirty="0" smtClean="0"/>
              <a:t>А</a:t>
            </a:r>
            <a:endParaRPr lang="en-GB" dirty="0" smtClean="0"/>
          </a:p>
          <a:p>
            <a:pPr algn="r"/>
            <a:r>
              <a:rPr lang="en-GB" dirty="0" err="1" smtClean="0"/>
              <a:t>Schliakhovski</a:t>
            </a:r>
            <a:r>
              <a:rPr lang="en-GB" dirty="0" smtClean="0"/>
              <a:t> </a:t>
            </a:r>
            <a:r>
              <a:rPr lang="en-GB" dirty="0" err="1" smtClean="0"/>
              <a:t>Andr</a:t>
            </a:r>
            <a:r>
              <a:rPr lang="en-GB" dirty="0" err="1" smtClean="0">
                <a:latin typeface="Arial"/>
                <a:cs typeface="Arial"/>
              </a:rPr>
              <a:t>é</a:t>
            </a:r>
            <a:r>
              <a:rPr lang="en-GB" dirty="0" err="1" smtClean="0"/>
              <a:t>i</a:t>
            </a:r>
            <a:r>
              <a:rPr lang="ru-RU" dirty="0" smtClean="0"/>
              <a:t>, 10А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00px-Map_of_Russia-fr.svg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2421536"/>
            <a:ext cx="9144000" cy="4436464"/>
          </a:xfr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43608" y="0"/>
            <a:ext cx="7543824" cy="844533"/>
          </a:xfrm>
        </p:spPr>
        <p:txBody>
          <a:bodyPr>
            <a:normAutofit/>
          </a:bodyPr>
          <a:lstStyle/>
          <a:p>
            <a:r>
              <a:rPr lang="en-GB" b="1" dirty="0" smtClean="0"/>
              <a:t>Informations générales</a:t>
            </a:r>
            <a:endParaRPr lang="en-US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52736"/>
          <a:ext cx="9144000" cy="1402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76754"/>
                <a:gridCol w="3076754"/>
                <a:gridCol w="2990492"/>
              </a:tblGrid>
              <a:tr h="5983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Superficie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Langue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officielle</a:t>
                      </a:r>
                      <a:endParaRPr lang="ru-RU" sz="2000" b="1" dirty="0" smtClean="0"/>
                    </a:p>
                    <a:p>
                      <a:pPr algn="just"/>
                      <a:r>
                        <a:rPr lang="en-GB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Population</a:t>
                      </a:r>
                      <a:endParaRPr lang="ru-RU" sz="2000" b="1" dirty="0" smtClean="0"/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  <a:tr h="598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17 075 400 km2 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/>
                        <a:t>Le russe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142 </a:t>
                      </a:r>
                      <a:r>
                        <a:rPr lang="en-US" sz="2000" b="0" baseline="0" dirty="0" smtClean="0"/>
                        <a:t>millions </a:t>
                      </a:r>
                      <a:r>
                        <a:rPr lang="en-US" sz="2000" b="0" baseline="0" dirty="0" err="1" smtClean="0"/>
                        <a:t>d’habitants</a:t>
                      </a:r>
                      <a:endParaRPr lang="en-GB" sz="2000" b="0" baseline="0" dirty="0" smtClean="0"/>
                    </a:p>
                    <a:p>
                      <a:pPr algn="just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64807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Moscou</a:t>
            </a:r>
            <a:r>
              <a:rPr lang="en-US" b="1" dirty="0" smtClean="0"/>
              <a:t> </a:t>
            </a:r>
            <a:r>
              <a:rPr lang="en-US" b="1" dirty="0" err="1" smtClean="0"/>
              <a:t>c’est</a:t>
            </a:r>
            <a:r>
              <a:rPr lang="en-US" b="1" dirty="0" smtClean="0"/>
              <a:t> la </a:t>
            </a:r>
            <a:r>
              <a:rPr lang="en-US" b="1" dirty="0" err="1" smtClean="0"/>
              <a:t>capitale</a:t>
            </a:r>
            <a:r>
              <a:rPr lang="en-US" b="1" dirty="0" smtClean="0"/>
              <a:t> de la </a:t>
            </a:r>
            <a:r>
              <a:rPr lang="en-US" b="1" dirty="0" err="1" smtClean="0"/>
              <a:t>Russie</a:t>
            </a:r>
            <a:endParaRPr lang="en-US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971600" y="692696"/>
            <a:ext cx="8172400" cy="114158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Population - 11 millions </a:t>
            </a:r>
            <a:r>
              <a:rPr lang="en-US" dirty="0" err="1" smtClean="0"/>
              <a:t>d’habitants</a:t>
            </a:r>
            <a:endParaRPr lang="ru-RU" dirty="0"/>
          </a:p>
        </p:txBody>
      </p:sp>
      <p:pic>
        <p:nvPicPr>
          <p:cNvPr id="14" name="Содержимое 13" descr="StBasile_SpasskayaTower_Red_Square_Moscow.hires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1714488"/>
            <a:ext cx="5508104" cy="4820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Coat_of_Arms_of_Moscow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802" y="116632"/>
            <a:ext cx="1172595" cy="1390804"/>
          </a:xfrm>
          <a:prstGeom prst="rect">
            <a:avLst/>
          </a:prstGeom>
        </p:spPr>
      </p:pic>
      <p:pic>
        <p:nvPicPr>
          <p:cNvPr id="16" name="Рисунок 15" descr="Night_MG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1714488"/>
            <a:ext cx="3635896" cy="481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44533"/>
          </a:xfrm>
        </p:spPr>
        <p:txBody>
          <a:bodyPr>
            <a:normAutofit/>
          </a:bodyPr>
          <a:lstStyle/>
          <a:p>
            <a:r>
              <a:rPr lang="en-US" dirty="0" err="1" smtClean="0"/>
              <a:t>Drapeau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4365105"/>
            <a:ext cx="9144000" cy="15121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drapeau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russe est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composé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blanche,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rouge, de haut et en bas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gover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340768"/>
            <a:ext cx="3720212" cy="2873035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44533"/>
          </a:xfrm>
        </p:spPr>
        <p:txBody>
          <a:bodyPr/>
          <a:lstStyle/>
          <a:p>
            <a:r>
              <a:rPr lang="en-US" dirty="0" err="1" smtClean="0"/>
              <a:t>Hymne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dirty="0" smtClean="0"/>
              <a:t>       </a:t>
            </a:r>
            <a:r>
              <a:rPr lang="fr-FR" sz="1200" b="1" dirty="0" smtClean="0"/>
              <a:t>Russie est notre puissanse sacr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>e</a:t>
            </a:r>
            <a:br>
              <a:rPr lang="fr-FR" sz="1200" b="1" dirty="0" smtClean="0"/>
            </a:br>
            <a:r>
              <a:rPr lang="fr-FR" sz="1200" b="1" dirty="0" smtClean="0"/>
              <a:t>Russie est notre pays pr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>f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>r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La volont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> puissante</a:t>
            </a:r>
            <a:br>
              <a:rPr lang="fr-FR" sz="1200" b="1" dirty="0" smtClean="0"/>
            </a:br>
            <a:r>
              <a:rPr lang="fr-FR" sz="1200" b="1" dirty="0" smtClean="0"/>
              <a:t>Et la gloire grande</a:t>
            </a:r>
            <a:br>
              <a:rPr lang="fr-FR" sz="1200" b="1" dirty="0" smtClean="0"/>
            </a:br>
            <a:r>
              <a:rPr lang="fr-FR" sz="1200" b="1" dirty="0" smtClean="0"/>
              <a:t>C’ est ton avoir  à jamais, </a:t>
            </a:r>
            <a:r>
              <a:rPr lang="fr-FR" sz="1200" b="1" dirty="0" smtClean="0">
                <a:latin typeface="Times New Roman"/>
                <a:cs typeface="Times New Roman"/>
              </a:rPr>
              <a:t>à</a:t>
            </a:r>
            <a:r>
              <a:rPr lang="fr-FR" sz="1200" b="1" dirty="0" smtClean="0"/>
              <a:t> jamais</a:t>
            </a:r>
            <a:br>
              <a:rPr lang="fr-FR" sz="1200" b="1" dirty="0" smtClean="0"/>
            </a:b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i="1" dirty="0" smtClean="0"/>
              <a:t>Le refrain</a:t>
            </a:r>
            <a:r>
              <a:rPr lang="fr-FR" sz="1200" b="1" dirty="0" smtClean="0"/>
              <a:t>:</a:t>
            </a:r>
            <a:br>
              <a:rPr lang="fr-FR" sz="1200" b="1" dirty="0" smtClean="0"/>
            </a:br>
            <a:r>
              <a:rPr lang="fr-FR" sz="1200" b="1" dirty="0" smtClean="0"/>
              <a:t>Vive la Russie, la Patrie libre</a:t>
            </a:r>
            <a:br>
              <a:rPr lang="fr-FR" sz="1200" b="1" dirty="0" smtClean="0"/>
            </a:br>
            <a:r>
              <a:rPr lang="fr-FR" sz="1200" b="1" dirty="0" smtClean="0"/>
              <a:t>L’ union seculaire de peuples frères</a:t>
            </a:r>
            <a:br>
              <a:rPr lang="fr-FR" sz="1200" b="1" dirty="0" smtClean="0"/>
            </a:br>
            <a:r>
              <a:rPr lang="fr-FR" sz="1200" b="1" dirty="0" smtClean="0"/>
              <a:t>La sagesse populaire</a:t>
            </a:r>
            <a:br>
              <a:rPr lang="fr-FR" sz="1200" b="1" dirty="0" smtClean="0"/>
            </a:br>
            <a:r>
              <a:rPr lang="fr-FR" sz="1200" b="1" dirty="0" smtClean="0"/>
              <a:t>La sagesse de nos anc</a:t>
            </a:r>
            <a:r>
              <a:rPr lang="fr-FR" sz="1200" b="1" dirty="0" smtClean="0">
                <a:latin typeface="Calibri"/>
              </a:rPr>
              <a:t>ê</a:t>
            </a:r>
            <a:r>
              <a:rPr lang="fr-FR" sz="1200" b="1" dirty="0" smtClean="0"/>
              <a:t>tres</a:t>
            </a:r>
            <a:br>
              <a:rPr lang="fr-FR" sz="1200" b="1" dirty="0" smtClean="0"/>
            </a:br>
            <a:r>
              <a:rPr lang="fr-FR" sz="1200" b="1" dirty="0" smtClean="0"/>
              <a:t>Vive le pays on est fier de toi!</a:t>
            </a:r>
            <a:br>
              <a:rPr lang="fr-FR" sz="1200" b="1" dirty="0" smtClean="0"/>
            </a:b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Des mers m</a:t>
            </a:r>
            <a:r>
              <a:rPr lang="fr-FR" sz="1200" b="1" dirty="0" smtClean="0">
                <a:latin typeface="Calibri"/>
              </a:rPr>
              <a:t>é</a:t>
            </a:r>
            <a:r>
              <a:rPr lang="fr-FR" sz="1200" b="1" dirty="0" smtClean="0"/>
              <a:t>dional</a:t>
            </a:r>
            <a:br>
              <a:rPr lang="fr-FR" sz="1200" b="1" dirty="0" smtClean="0"/>
            </a:br>
            <a:r>
              <a:rPr lang="fr-FR" sz="1200" b="1" dirty="0" smtClean="0"/>
              <a:t>Au p</a:t>
            </a:r>
            <a:r>
              <a:rPr lang="fr-FR" sz="1200" b="1" dirty="0" smtClean="0">
                <a:latin typeface="Arial"/>
                <a:cs typeface="Arial"/>
              </a:rPr>
              <a:t>ô</a:t>
            </a:r>
            <a:r>
              <a:rPr lang="fr-FR" sz="1200" b="1" dirty="0" smtClean="0"/>
              <a:t>le nord et le sud</a:t>
            </a:r>
            <a:br>
              <a:rPr lang="fr-FR" sz="1200" b="1" dirty="0" smtClean="0"/>
            </a:br>
            <a:r>
              <a:rPr lang="fr-FR" sz="1200" b="1" dirty="0" smtClean="0"/>
              <a:t>Les champs et les bois se sont place ici</a:t>
            </a:r>
            <a:br>
              <a:rPr lang="fr-FR" sz="1200" b="1" dirty="0" smtClean="0"/>
            </a:br>
            <a:r>
              <a:rPr lang="fr-FR" sz="1200" b="1" dirty="0" smtClean="0"/>
              <a:t>Tu est tr</a:t>
            </a:r>
            <a:r>
              <a:rPr lang="fr-FR" sz="1200" b="1" dirty="0" smtClean="0">
                <a:latin typeface="Arial"/>
                <a:cs typeface="Arial"/>
              </a:rPr>
              <a:t>è</a:t>
            </a:r>
            <a:r>
              <a:rPr lang="fr-FR" sz="1200" b="1" dirty="0" smtClean="0"/>
              <a:t>s unique, tu est particulier</a:t>
            </a:r>
            <a:br>
              <a:rPr lang="fr-FR" sz="1200" b="1" dirty="0" smtClean="0"/>
            </a:br>
            <a:r>
              <a:rPr lang="fr-FR" sz="1200" b="1" dirty="0" smtClean="0"/>
              <a:t>Et Dieu te garde notre grande Russie</a:t>
            </a:r>
            <a:br>
              <a:rPr lang="fr-FR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i="1" dirty="0" smtClean="0"/>
              <a:t>Le refrain</a:t>
            </a:r>
            <a:r>
              <a:rPr lang="en-US" sz="1200" b="1" dirty="0" smtClean="0"/>
              <a:t>.</a:t>
            </a:r>
            <a:endParaRPr lang="ru-RU" sz="1200" b="1" dirty="0" smtClean="0"/>
          </a:p>
          <a:p>
            <a:pPr algn="ctr">
              <a:buNone/>
            </a:pP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La possibilit</a:t>
            </a:r>
            <a:r>
              <a:rPr lang="fr-FR" sz="1200" b="1" dirty="0" smtClean="0">
                <a:latin typeface="Arial"/>
                <a:cs typeface="Arial"/>
              </a:rPr>
              <a:t>é</a:t>
            </a:r>
            <a:r>
              <a:rPr lang="fr-FR" sz="1200" b="1" dirty="0" smtClean="0"/>
              <a:t> pour les r</a:t>
            </a:r>
            <a:r>
              <a:rPr lang="fr-FR" sz="1200" b="1" dirty="0" smtClean="0">
                <a:latin typeface="Arial"/>
                <a:cs typeface="Arial"/>
              </a:rPr>
              <a:t>ê</a:t>
            </a:r>
            <a:r>
              <a:rPr lang="fr-FR" sz="1200" b="1" dirty="0" smtClean="0"/>
              <a:t>ves et la vie</a:t>
            </a:r>
            <a:br>
              <a:rPr lang="fr-FR" sz="1200" b="1" dirty="0" smtClean="0"/>
            </a:br>
            <a:r>
              <a:rPr lang="fr-FR" sz="1200" b="1" dirty="0" smtClean="0"/>
              <a:t>Les ann</a:t>
            </a:r>
            <a:r>
              <a:rPr lang="fr-FR" sz="1200" b="1" dirty="0" smtClean="0">
                <a:latin typeface="Arial"/>
                <a:cs typeface="Arial"/>
              </a:rPr>
              <a:t>é</a:t>
            </a:r>
            <a:r>
              <a:rPr lang="fr-FR" sz="1200" b="1" dirty="0" smtClean="0"/>
              <a:t>es nous ouvrent notre futur</a:t>
            </a:r>
            <a:br>
              <a:rPr lang="fr-FR" sz="1200" b="1" dirty="0" smtClean="0"/>
            </a:br>
            <a:r>
              <a:rPr lang="fr-FR" sz="1200" b="1" dirty="0" smtClean="0"/>
              <a:t>La fidelit</a:t>
            </a:r>
            <a:r>
              <a:rPr lang="fr-FR" sz="1200" b="1" dirty="0" smtClean="0">
                <a:latin typeface="Arial"/>
                <a:cs typeface="Arial"/>
              </a:rPr>
              <a:t>é</a:t>
            </a:r>
            <a:r>
              <a:rPr lang="fr-FR" sz="1200" b="1" dirty="0" smtClean="0"/>
              <a:t> donne la force ravie</a:t>
            </a:r>
            <a:br>
              <a:rPr lang="fr-FR" sz="1200" b="1" dirty="0" smtClean="0"/>
            </a:br>
            <a:r>
              <a:rPr lang="fr-FR" sz="1200" b="1" dirty="0" smtClean="0"/>
              <a:t>C’</a:t>
            </a:r>
            <a:r>
              <a:rPr lang="fr-FR" sz="1200" b="1" dirty="0" smtClean="0">
                <a:latin typeface="Arial"/>
                <a:cs typeface="Arial"/>
              </a:rPr>
              <a:t>é</a:t>
            </a:r>
            <a:r>
              <a:rPr lang="fr-FR" sz="1200" b="1" dirty="0" smtClean="0"/>
              <a:t>tait, et c’est </a:t>
            </a:r>
            <a:r>
              <a:rPr lang="fr-FR" sz="1200" b="1" dirty="0" smtClean="0">
                <a:latin typeface="Arial"/>
                <a:cs typeface="Arial"/>
              </a:rPr>
              <a:t>ç</a:t>
            </a:r>
            <a:r>
              <a:rPr lang="fr-FR" sz="1200" b="1" dirty="0" smtClean="0"/>
              <a:t>a et ce sera toujours</a:t>
            </a:r>
            <a:endParaRPr lang="ru-RU" sz="1200" b="1" dirty="0" smtClean="0"/>
          </a:p>
          <a:p>
            <a:pPr algn="ctr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i="1" dirty="0" smtClean="0"/>
              <a:t>Le refrain.</a:t>
            </a:r>
            <a:endParaRPr lang="ru-RU" sz="1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589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/>
              <a:t>        Россия — священная наша держава,</a:t>
            </a:r>
            <a:br>
              <a:rPr lang="ru-RU" sz="1200" b="1" dirty="0" smtClean="0"/>
            </a:br>
            <a:r>
              <a:rPr lang="ru-RU" sz="1200" b="1" dirty="0" smtClean="0"/>
              <a:t>Россия — любимая наша страна.</a:t>
            </a:r>
            <a:br>
              <a:rPr lang="ru-RU" sz="1200" b="1" dirty="0" smtClean="0"/>
            </a:br>
            <a:r>
              <a:rPr lang="ru-RU" sz="1200" b="1" dirty="0" smtClean="0"/>
              <a:t>Могучая воля, великая слава —</a:t>
            </a:r>
            <a:br>
              <a:rPr lang="ru-RU" sz="1200" b="1" dirty="0" smtClean="0"/>
            </a:br>
            <a:r>
              <a:rPr lang="ru-RU" sz="1200" b="1" dirty="0" smtClean="0"/>
              <a:t>Твоё достоянье на все времена!</a:t>
            </a:r>
          </a:p>
          <a:p>
            <a:pPr algn="ctr"/>
            <a:endParaRPr lang="ru-RU" sz="1200" b="1" dirty="0" smtClean="0"/>
          </a:p>
          <a:p>
            <a:pPr algn="ctr">
              <a:buNone/>
            </a:pPr>
            <a:r>
              <a:rPr lang="ru-RU" sz="1200" b="1" i="1" dirty="0" smtClean="0"/>
              <a:t>Припев: </a:t>
            </a:r>
          </a:p>
          <a:p>
            <a:pPr algn="ctr">
              <a:buNone/>
            </a:pPr>
            <a:r>
              <a:rPr lang="ru-RU" sz="1200" b="1" dirty="0" smtClean="0"/>
              <a:t>         Славься, Отечество наше свободное,</a:t>
            </a:r>
            <a:br>
              <a:rPr lang="ru-RU" sz="1200" b="1" dirty="0" smtClean="0"/>
            </a:br>
            <a:r>
              <a:rPr lang="ru-RU" sz="1200" b="1" dirty="0" smtClean="0"/>
              <a:t>Братских народов союз вековой,</a:t>
            </a:r>
            <a:br>
              <a:rPr lang="ru-RU" sz="1200" b="1" dirty="0" smtClean="0"/>
            </a:br>
            <a:r>
              <a:rPr lang="ru-RU" sz="1200" b="1" dirty="0" smtClean="0"/>
              <a:t>Предками данная мудрость народная,</a:t>
            </a:r>
            <a:br>
              <a:rPr lang="ru-RU" sz="1200" b="1" dirty="0" smtClean="0"/>
            </a:br>
            <a:r>
              <a:rPr lang="ru-RU" sz="1200" b="1" dirty="0" smtClean="0"/>
              <a:t>Славься, страна! Мы гордимся тобой!</a:t>
            </a:r>
          </a:p>
          <a:p>
            <a:pPr algn="ctr"/>
            <a:endParaRPr lang="ru-RU" sz="1200" b="1" dirty="0" smtClean="0"/>
          </a:p>
          <a:p>
            <a:pPr algn="ctr">
              <a:buNone/>
            </a:pPr>
            <a:r>
              <a:rPr lang="ru-RU" sz="1200" b="1" dirty="0" smtClean="0"/>
              <a:t>      От южных морей до полярного края</a:t>
            </a:r>
            <a:br>
              <a:rPr lang="ru-RU" sz="1200" b="1" dirty="0" smtClean="0"/>
            </a:br>
            <a:r>
              <a:rPr lang="ru-RU" sz="1200" b="1" dirty="0" smtClean="0"/>
              <a:t>Раскинулись наши леса и поля.</a:t>
            </a:r>
            <a:br>
              <a:rPr lang="ru-RU" sz="1200" b="1" dirty="0" smtClean="0"/>
            </a:br>
            <a:r>
              <a:rPr lang="ru-RU" sz="1200" b="1" dirty="0" smtClean="0"/>
              <a:t>Одна ты на свете! Одна ты такая —</a:t>
            </a:r>
            <a:br>
              <a:rPr lang="ru-RU" sz="1200" b="1" dirty="0" smtClean="0"/>
            </a:br>
            <a:r>
              <a:rPr lang="ru-RU" sz="1200" b="1" dirty="0" smtClean="0"/>
              <a:t>Хранимая Богом родная земля!</a:t>
            </a:r>
          </a:p>
          <a:p>
            <a:pPr algn="ctr"/>
            <a:endParaRPr lang="ru-RU" sz="1200" b="1" i="1" dirty="0" smtClean="0"/>
          </a:p>
          <a:p>
            <a:pPr algn="ctr">
              <a:buNone/>
            </a:pPr>
            <a:r>
              <a:rPr lang="ru-RU" sz="1200" b="1" i="1" dirty="0" smtClean="0"/>
              <a:t>Припев.</a:t>
            </a:r>
          </a:p>
          <a:p>
            <a:pPr algn="ctr"/>
            <a:endParaRPr lang="ru-RU" sz="1200" b="1" i="1" dirty="0" smtClean="0"/>
          </a:p>
          <a:p>
            <a:pPr algn="ctr">
              <a:buNone/>
            </a:pPr>
            <a:r>
              <a:rPr lang="ru-RU" sz="1200" b="1" dirty="0" smtClean="0"/>
              <a:t>     Широкий простор для мечты и для жизни</a:t>
            </a:r>
            <a:br>
              <a:rPr lang="ru-RU" sz="1200" b="1" dirty="0" smtClean="0"/>
            </a:br>
            <a:r>
              <a:rPr lang="ru-RU" sz="1200" b="1" dirty="0" smtClean="0"/>
              <a:t>Грядущие нам открывают года.</a:t>
            </a:r>
            <a:br>
              <a:rPr lang="ru-RU" sz="1200" b="1" dirty="0" smtClean="0"/>
            </a:br>
            <a:r>
              <a:rPr lang="ru-RU" sz="1200" b="1" dirty="0" smtClean="0"/>
              <a:t>Нам силу даёт наша верность Отчизне.</a:t>
            </a:r>
            <a:br>
              <a:rPr lang="ru-RU" sz="1200" b="1" dirty="0" smtClean="0"/>
            </a:br>
            <a:r>
              <a:rPr lang="ru-RU" sz="1200" b="1" dirty="0" smtClean="0"/>
              <a:t>Так было, так есть и так будет всегда!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b="1" i="1" dirty="0" smtClean="0"/>
              <a:t>Припев.</a:t>
            </a:r>
            <a:endParaRPr lang="ru-RU" sz="12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en-GB" b="1" dirty="0" smtClean="0"/>
              <a:t>Saint-P</a:t>
            </a:r>
            <a:r>
              <a:rPr lang="ru-RU" b="1" dirty="0" smtClean="0"/>
              <a:t>е</a:t>
            </a:r>
            <a:r>
              <a:rPr lang="en-GB" b="1" dirty="0" err="1" smtClean="0"/>
              <a:t>tersbourg</a:t>
            </a:r>
            <a:r>
              <a:rPr lang="ru-RU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(4.5</a:t>
            </a:r>
            <a:r>
              <a:rPr lang="en-US" b="1" dirty="0" smtClean="0"/>
              <a:t> millions</a:t>
            </a:r>
            <a:r>
              <a:rPr lang="ru-RU" b="1" dirty="0" smtClean="0"/>
              <a:t> </a:t>
            </a:r>
            <a:r>
              <a:rPr lang="en-US" b="1" dirty="0" err="1" smtClean="0"/>
              <a:t>d’habitants</a:t>
            </a:r>
            <a:r>
              <a:rPr lang="en-US" b="1" dirty="0" smtClean="0"/>
              <a:t>)</a:t>
            </a:r>
            <a:endParaRPr lang="ru-RU" dirty="0"/>
          </a:p>
        </p:txBody>
      </p:sp>
      <p:pic>
        <p:nvPicPr>
          <p:cNvPr id="4" name="Содержимое 3" descr="2000px-Coat_of_Arms_of_Saint_Petersburg_(2003).svg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1187624" cy="1224136"/>
          </a:xfrm>
        </p:spPr>
      </p:pic>
      <p:pic>
        <p:nvPicPr>
          <p:cNvPr id="5" name="Рисунок 4" descr="Petersburg-squar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52128"/>
          </a:xfrm>
        </p:spPr>
        <p:txBody>
          <a:bodyPr>
            <a:normAutofit/>
          </a:bodyPr>
          <a:lstStyle/>
          <a:p>
            <a:r>
              <a:rPr lang="en-US" sz="3100" b="1" dirty="0" err="1" smtClean="0"/>
              <a:t>Novossibirsk</a:t>
            </a:r>
            <a:r>
              <a:rPr lang="en-US" sz="3100" b="1" dirty="0" smtClean="0"/>
              <a:t> (1.4 millions </a:t>
            </a:r>
            <a:r>
              <a:rPr lang="en-US" sz="3100" b="1" dirty="0" err="1" smtClean="0"/>
              <a:t>d’habitants</a:t>
            </a:r>
            <a:r>
              <a:rPr lang="en-US" sz="3100" b="1" dirty="0" smtClean="0"/>
              <a:t>)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4" name="Содержимое 3" descr="2000px-Coat_of_Arms_of_Novosibirsk.svg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88640"/>
            <a:ext cx="1147697" cy="1268760"/>
          </a:xfrm>
        </p:spPr>
      </p:pic>
      <p:pic>
        <p:nvPicPr>
          <p:cNvPr id="5" name="Рисунок 4" descr="Nowosibirsk-Op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1628800"/>
            <a:ext cx="8100392" cy="486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28384" cy="936104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Nijni</a:t>
            </a:r>
            <a:r>
              <a:rPr lang="en-GB" b="1" dirty="0" smtClean="0"/>
              <a:t> Novgorod (1.3 millions </a:t>
            </a:r>
            <a:r>
              <a:rPr lang="en-GB" b="1" dirty="0" err="1" smtClean="0"/>
              <a:t>d’habitants</a:t>
            </a:r>
            <a:r>
              <a:rPr lang="en-GB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oat_of_arms_Nizhny_Novgoro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971600" cy="1229873"/>
          </a:xfrm>
        </p:spPr>
      </p:pic>
      <p:pic>
        <p:nvPicPr>
          <p:cNvPr id="6" name="Рисунок 5" descr="C0325-NN-Oka-and-Kremli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1340768"/>
            <a:ext cx="8100392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151216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Rostov-</a:t>
            </a:r>
            <a:r>
              <a:rPr lang="en-GB" b="1" dirty="0" err="1" smtClean="0"/>
              <a:t>sur</a:t>
            </a:r>
            <a:r>
              <a:rPr lang="en-GB" b="1" dirty="0" smtClean="0"/>
              <a:t>-le-Don </a:t>
            </a:r>
            <a:br>
              <a:rPr lang="en-GB" b="1" dirty="0" smtClean="0"/>
            </a:br>
            <a:r>
              <a:rPr lang="en-GB" b="1" dirty="0" smtClean="0"/>
              <a:t>(1.1 millions </a:t>
            </a:r>
            <a:r>
              <a:rPr lang="en-GB" b="1" dirty="0" err="1" smtClean="0"/>
              <a:t>d’habitants</a:t>
            </a:r>
            <a:r>
              <a:rPr lang="en-GB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oat_of_Arms_of_Rostov-na-Don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1305590" cy="1340768"/>
          </a:xfrm>
        </p:spPr>
      </p:pic>
      <p:pic>
        <p:nvPicPr>
          <p:cNvPr id="6" name="Рисунок 5" descr="5морей_(8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410951"/>
            <a:ext cx="9144000" cy="5447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C_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8442B2-B55C-4F87-83B2-EB1292C80B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7FBE6E-C39E-4045-B4D7-F5221C92038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MSC_MS_RU_RU_Ed_14_Russia_2007v_Russia</Template>
  <TotalTime>0</TotalTime>
  <Words>179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MSC_MS_RU_RU_Ed_14_Russia_2007v_Russia</vt:lpstr>
      <vt:lpstr>La russie</vt:lpstr>
      <vt:lpstr>Informations générales</vt:lpstr>
      <vt:lpstr>Moscou c’est la capitale de la Russie</vt:lpstr>
      <vt:lpstr>Drapeau</vt:lpstr>
      <vt:lpstr>Hymne nationale</vt:lpstr>
      <vt:lpstr>Saint-Pеtersbourg  (4.5 millions d’habitants)</vt:lpstr>
      <vt:lpstr>Novossibirsk (1.4 millions d’habitants)  </vt:lpstr>
      <vt:lpstr>Nijni Novgorod (1.3 millions d’habitants) </vt:lpstr>
      <vt:lpstr>Rostov-sur-le-Don  (1.1 millions d’habitants) </vt:lpstr>
      <vt:lpstr>Volgograd (1 million d’habitants) </vt:lpstr>
      <vt:lpstr>Vladivostok (616 000 d’habitants)</vt:lpstr>
      <vt:lpstr>Fête nationale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2011-11-16T10:34:56Z</dcterms:created>
  <dcterms:modified xsi:type="dcterms:W3CDTF">2012-07-20T21:34:39Z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TC019086999991</vt:lpwstr>
  </property>
</Properties>
</file>