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5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A50021"/>
    <a:srgbClr val="FF6600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660"/>
  </p:normalViewPr>
  <p:slideViewPr>
    <p:cSldViewPr>
      <p:cViewPr varScale="1">
        <p:scale>
          <a:sx n="65" d="100"/>
          <a:sy n="65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0244-7A0B-4971-A27E-9DB49C156F63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5677E-4305-4C49-AEDB-F2482BAD1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0244-7A0B-4971-A27E-9DB49C156F63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5677E-4305-4C49-AEDB-F2482BAD1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0244-7A0B-4971-A27E-9DB49C156F63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5677E-4305-4C49-AEDB-F2482BAD1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0244-7A0B-4971-A27E-9DB49C156F63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5677E-4305-4C49-AEDB-F2482BAD1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0244-7A0B-4971-A27E-9DB49C156F63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5677E-4305-4C49-AEDB-F2482BAD1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0244-7A0B-4971-A27E-9DB49C156F63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5677E-4305-4C49-AEDB-F2482BAD1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0244-7A0B-4971-A27E-9DB49C156F63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5677E-4305-4C49-AEDB-F2482BAD1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0244-7A0B-4971-A27E-9DB49C156F63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5677E-4305-4C49-AEDB-F2482BAD1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0244-7A0B-4971-A27E-9DB49C156F63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5677E-4305-4C49-AEDB-F2482BAD1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0244-7A0B-4971-A27E-9DB49C156F63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5677E-4305-4C49-AEDB-F2482BAD1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A90244-7A0B-4971-A27E-9DB49C156F63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5677E-4305-4C49-AEDB-F2482BAD10E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AA90244-7A0B-4971-A27E-9DB49C156F63}" type="datetimeFigureOut">
              <a:rPr lang="ru-RU" smtClean="0"/>
              <a:t>31.01.2012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C5677E-4305-4C49-AEDB-F2482BAD10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Тема урока: «Органы выделения»</a:t>
            </a:r>
            <a:endParaRPr lang="ru-RU" sz="4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подготовлен: 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чителем биологии и географии МОУ СОШ №53</a:t>
            </a:r>
          </a:p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Комсомольска-на-Амуре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Поповой Татьяной Константиновной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кв.к </a:t>
            </a: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2012г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2918"/>
            <a:ext cx="557216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642918"/>
            <a:ext cx="5572164" cy="5214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Documents and Settings\Пользователь\Рабочий стол\Рисунок5.png"/>
          <p:cNvPicPr>
            <a:picLocks noChangeAspect="1" noChangeArrowheads="1"/>
          </p:cNvPicPr>
          <p:nvPr/>
        </p:nvPicPr>
        <p:blipFill>
          <a:blip r:embed="rId2"/>
          <a:srcRect t="17381" b="6892"/>
          <a:stretch>
            <a:fillRect/>
          </a:stretch>
        </p:blipFill>
        <p:spPr bwMode="auto">
          <a:xfrm>
            <a:off x="571472" y="785793"/>
            <a:ext cx="8001056" cy="455838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3880" cy="4187952"/>
          </a:xfrm>
        </p:spPr>
        <p:txBody>
          <a:bodyPr/>
          <a:lstStyle/>
          <a:p>
            <a:pPr algn="r"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Таблица2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Органы выделительной системы позвоночных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672709"/>
          <a:ext cx="7858180" cy="410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5214974"/>
              </a:tblGrid>
              <a:tr h="6593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Классы позвоночных животных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Органы выделительной системы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806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Рыбы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Туловищная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почка -мочеточник – мочевой пузырь – мочеиспускательный канал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236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Земноводные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Туловищная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почка – мочеточник –клоака -мочевой пузырь 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Пресмыкающиеся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Тазовая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почка – мочеточник –клоака -мочевой пузырь 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37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Птицы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Тазовая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почка – мочеточник - клоака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06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Млекопитающие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Тазовая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почка – мочеточники - мочевой пузырь – мочеиспускательный канал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Тестирование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3880" cy="4187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Какова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функция сократительной вакуоли простейших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А- удаляет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непереваренные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остатки пищи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Б- удаляет избыток воды и вредные продукты обмена,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В- накапливает запасные питательные вещества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Что из нижеперечисленного не входит в состав выделительной системы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планарии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А- клетки звездчатой формы с ресничками,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Б- каналы, отходящие от звездчатых клеток,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В- глотка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3.У майского жука от кишечника отходит пучок из нескольких полых тонких трубочек, которые на вершине полые, а начальными участками открываются в кишечник. Как называются эти трубочки: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А-трахеи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мальпигиевы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сосуды,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микроворсинки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183880" cy="51846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4. Какова функция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Мальпигиевых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сосудов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А- переваривание пищи,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Б- всасывания продуктов пищеварения,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В- выделение вредных и ненужных продуктов обмена веществ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5. Куда у прыткой ящерицы открываются мочеточники: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А- наружу,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Б- в клоаку,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В- в мочевой пузырь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6. В виде какого химического соединения удаляются конечные продукты азотистого обмена у многих пресмыкающихся: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А- аммиак,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Б- мочевая кислота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В- мочевина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7. Какими организмами используются эти выделительные органы.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 Нефридии                                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А-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амеба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 Поверхность тела                       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Б-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белая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планария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3. Сократительная вакуоль           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В-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паук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Мальпигиевы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сосуды                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Г- медуза.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41722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Дополнительные вопросы: </a:t>
            </a:r>
          </a:p>
          <a:p>
            <a:pPr>
              <a:buNone/>
            </a:pPr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у морских простейших нет сократительной вакуоли?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дополнительные органы имеют некоторые животные для удаления излишек солей и других вредных веществ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Домашнее задание: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Параграф 42, задание в рабочей тетради стр.113-115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1442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изучение выделительной системы животных в процессе эволюционного развития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7004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8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Образовательные задачи: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понятие сущности биологического процесса выделения;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особенности выделительной системы основных систематических групп животных;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Проанализировать эволюционные изменения выделительной системы у животных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«Чтобы</a:t>
            </a: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переваривать</a:t>
            </a:r>
            <a:r>
              <a:rPr 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знания, надо поглощать их с аппетитом» </a:t>
            </a: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Анатоль Франс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BOOK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96011">
            <a:off x="4577130" y="2208244"/>
            <a:ext cx="3071834" cy="26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Пользователь\Рабочий стол\Новая папка\03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85926"/>
            <a:ext cx="2578943" cy="27336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Основные понятия: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Осморегуляция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удаление из клетки или организма излишнего количества воды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Диффузия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распространение вещества из зоны большей концентрации в зону с меньшей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концентрацией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Осмос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движение растворителя – воды, из зоны с большей концентрацией в зону с меньшей концентрацией через проницаемую мембрану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</a:t>
            </a:r>
            <a:r>
              <a:rPr lang="ru-RU" sz="3100" b="0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Таблица1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Обзор органов и процессов, участвующих в выделении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2714620"/>
          <a:ext cx="8072494" cy="197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54"/>
                <a:gridCol w="2727854"/>
                <a:gridCol w="2616786"/>
              </a:tblGrid>
              <a:tr h="121444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Систематическая группа животных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Органы и процессы, участвующие в выделении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Механизм работы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выделительной системы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50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Простейшие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Сократительные вакуоли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Путем диффузии и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осморегуляции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Пользователь\Рабочий стол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14422"/>
            <a:ext cx="4422759" cy="2428892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14810" y="1214422"/>
            <a:ext cx="4426270" cy="23985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050" name="Picture 2" descr="C:\Documents and Settings\Пользователь\Рабочий стол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3643338" cy="273063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34" y="1214422"/>
            <a:ext cx="3643338" cy="2714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Простейшие</a:t>
            </a:r>
          </a:p>
        </p:txBody>
      </p:sp>
      <p:pic>
        <p:nvPicPr>
          <p:cNvPr id="2052" name="Picture 4" descr="C:\Documents and Settings\Пользователь\Рабочий стол\Рисунок3.png"/>
          <p:cNvPicPr>
            <a:picLocks noChangeAspect="1" noChangeArrowheads="1"/>
          </p:cNvPicPr>
          <p:nvPr/>
        </p:nvPicPr>
        <p:blipFill>
          <a:blip r:embed="rId4"/>
          <a:srcRect l="4119" t="6325" r="2739" b="3312"/>
          <a:stretch>
            <a:fillRect/>
          </a:stretch>
        </p:blipFill>
        <p:spPr bwMode="auto">
          <a:xfrm>
            <a:off x="5357818" y="3500438"/>
            <a:ext cx="2428892" cy="21261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57818" y="3500438"/>
            <a:ext cx="2428892" cy="2143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00100" y="492919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Сократительные вакуоли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1393009" y="3893347"/>
            <a:ext cx="1785950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2459817" y="1897845"/>
            <a:ext cx="3143272" cy="29194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000364" y="4000504"/>
            <a:ext cx="3500462" cy="9382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0105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0724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Пользователь\Рабочий стол\Рисунок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800000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120</TotalTime>
  <Words>439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Тема урока: «Органы выделения»</vt:lpstr>
      <vt:lpstr>Цель урока:  изучение выделительной системы животных в процессе эволюционного развития</vt:lpstr>
      <vt:lpstr>Слайд 3</vt:lpstr>
      <vt:lpstr>Основные понятия:</vt:lpstr>
      <vt:lpstr>                                                     Таблица1 Обзор органов и процессов, участвующих в выделении</vt:lpstr>
      <vt:lpstr>Простейшие</vt:lpstr>
      <vt:lpstr>Слайд 7</vt:lpstr>
      <vt:lpstr>Слайд 8</vt:lpstr>
      <vt:lpstr>Слайд 9</vt:lpstr>
      <vt:lpstr>Слайд 10</vt:lpstr>
      <vt:lpstr>Слайд 11</vt:lpstr>
      <vt:lpstr>Слайд 12</vt:lpstr>
      <vt:lpstr>Тестирование</vt:lpstr>
      <vt:lpstr>Слайд 14</vt:lpstr>
      <vt:lpstr>Слайд 15</vt:lpstr>
    </vt:vector>
  </TitlesOfParts>
  <Company>МОУ СКШИ №6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«Органы выделения»</dc:title>
  <dc:creator>Пользователь</dc:creator>
  <cp:lastModifiedBy>Пользователь</cp:lastModifiedBy>
  <cp:revision>13</cp:revision>
  <dcterms:created xsi:type="dcterms:W3CDTF">2012-01-31T01:50:58Z</dcterms:created>
  <dcterms:modified xsi:type="dcterms:W3CDTF">2012-01-31T03:51:11Z</dcterms:modified>
</cp:coreProperties>
</file>