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7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9AC7F-7987-4182-A0DF-CD9C330FCA5B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71783-8435-4065-9038-D2C5031B7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4251D-E368-4D39-9FCA-A380607851C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6D1C1-CD79-4759-86FE-4A92D7D9D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 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6D1C1-CD79-4759-86FE-4A92D7D9D1B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F3-E6B5-4D4A-860E-A997EB88D3A8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170CCB-138D-4806-969B-79AAEA3F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F3-E6B5-4D4A-860E-A997EB88D3A8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CCB-138D-4806-969B-79AAEA3F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F3-E6B5-4D4A-860E-A997EB88D3A8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CCB-138D-4806-969B-79AAEA3F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F3-E6B5-4D4A-860E-A997EB88D3A8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170CCB-138D-4806-969B-79AAEA3F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F3-E6B5-4D4A-860E-A997EB88D3A8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CCB-138D-4806-969B-79AAEA3FC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F3-E6B5-4D4A-860E-A997EB88D3A8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CCB-138D-4806-969B-79AAEA3F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F3-E6B5-4D4A-860E-A997EB88D3A8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170CCB-138D-4806-969B-79AAEA3FC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F3-E6B5-4D4A-860E-A997EB88D3A8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CCB-138D-4806-969B-79AAEA3F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F3-E6B5-4D4A-860E-A997EB88D3A8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CCB-138D-4806-969B-79AAEA3F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F3-E6B5-4D4A-860E-A997EB88D3A8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CCB-138D-4806-969B-79AAEA3F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EF3-E6B5-4D4A-860E-A997EB88D3A8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0CCB-138D-4806-969B-79AAEA3FC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12BEF3-E6B5-4D4A-860E-A997EB88D3A8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170CCB-138D-4806-969B-79AAEA3FC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8077200" cy="518457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«Ответ ровеснику </a:t>
            </a:r>
            <a:br>
              <a:rPr lang="ru-RU" sz="88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88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 1937 года».</a:t>
            </a:r>
            <a:endParaRPr lang="ru-RU" sz="8800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780112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Можно строчки нанизывать</a:t>
            </a:r>
            <a:br>
              <a:rPr lang="ru-RU" sz="3200" dirty="0" smtClean="0"/>
            </a:br>
            <a:r>
              <a:rPr lang="ru-RU" sz="3200" dirty="0" smtClean="0"/>
              <a:t>Посложнее, попроще,</a:t>
            </a:r>
            <a:br>
              <a:rPr lang="ru-RU" sz="3200" dirty="0" smtClean="0"/>
            </a:br>
            <a:r>
              <a:rPr lang="ru-RU" sz="3200" dirty="0" smtClean="0"/>
              <a:t>Но никто нас не вызовет</a:t>
            </a:r>
            <a:br>
              <a:rPr lang="ru-RU" sz="3200" dirty="0" smtClean="0"/>
            </a:br>
            <a:r>
              <a:rPr lang="ru-RU" sz="3200" dirty="0" smtClean="0"/>
              <a:t>На сенатскую площадь.</a:t>
            </a:r>
            <a:br>
              <a:rPr lang="ru-RU" sz="3200" dirty="0" smtClean="0"/>
            </a:br>
            <a:r>
              <a:rPr lang="ru-RU" sz="3200" dirty="0" smtClean="0"/>
              <a:t>Мы не будем увенчаны,</a:t>
            </a:r>
            <a:br>
              <a:rPr lang="ru-RU" sz="3200" dirty="0" smtClean="0"/>
            </a:br>
            <a:r>
              <a:rPr lang="ru-RU" sz="3200" dirty="0" smtClean="0"/>
              <a:t>И в кибитках снегами</a:t>
            </a:r>
            <a:br>
              <a:rPr lang="ru-RU" sz="3200" dirty="0" smtClean="0"/>
            </a:br>
            <a:r>
              <a:rPr lang="ru-RU" sz="3200" dirty="0" smtClean="0"/>
              <a:t>Настоящие женщины,</a:t>
            </a:r>
            <a:br>
              <a:rPr lang="ru-RU" sz="3200" dirty="0" smtClean="0"/>
            </a:br>
            <a:r>
              <a:rPr lang="ru-RU" sz="3200" dirty="0" smtClean="0"/>
              <a:t>Не поедут за нами.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4000" dirty="0" smtClean="0"/>
              <a:t> </a:t>
            </a:r>
            <a:r>
              <a:rPr lang="ru-RU" sz="2400" dirty="0" smtClean="0"/>
              <a:t>(Наум Коржавин)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15577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1512168" cy="195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636912"/>
            <a:ext cx="1872208" cy="258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083624" cy="5564088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ru-RU" sz="2800" dirty="0" smtClean="0"/>
              <a:t>Семнадцать месяцев кричу,</a:t>
            </a:r>
            <a:br>
              <a:rPr lang="ru-RU" sz="2800" dirty="0" smtClean="0"/>
            </a:br>
            <a:r>
              <a:rPr lang="ru-RU" sz="2800" dirty="0" smtClean="0"/>
              <a:t>Зову тебя домой,</a:t>
            </a:r>
            <a:br>
              <a:rPr lang="ru-RU" sz="2800" dirty="0" smtClean="0"/>
            </a:br>
            <a:r>
              <a:rPr lang="ru-RU" sz="2800" dirty="0" smtClean="0"/>
              <a:t>Кидалась в ноги палачу,</a:t>
            </a:r>
            <a:br>
              <a:rPr lang="ru-RU" sz="2800" dirty="0" smtClean="0"/>
            </a:br>
            <a:r>
              <a:rPr lang="ru-RU" sz="2800" dirty="0" smtClean="0"/>
              <a:t>Ты сын и ужас мой.</a:t>
            </a:r>
            <a:br>
              <a:rPr lang="ru-RU" sz="2800" dirty="0" smtClean="0"/>
            </a:br>
            <a:r>
              <a:rPr lang="ru-RU" sz="2800" dirty="0" smtClean="0"/>
              <a:t>Все перепуталось навек,</a:t>
            </a:r>
            <a:br>
              <a:rPr lang="ru-RU" sz="2800" dirty="0" smtClean="0"/>
            </a:br>
            <a:r>
              <a:rPr lang="ru-RU" sz="2800" dirty="0" smtClean="0"/>
              <a:t>И мне не разобрать</a:t>
            </a:r>
            <a:br>
              <a:rPr lang="ru-RU" sz="2800" dirty="0" smtClean="0"/>
            </a:br>
            <a:r>
              <a:rPr lang="ru-RU" sz="2800" dirty="0" smtClean="0"/>
              <a:t>Теперь, кто зверь, кто человек,</a:t>
            </a:r>
            <a:br>
              <a:rPr lang="ru-RU" sz="2800" dirty="0" smtClean="0"/>
            </a:br>
            <a:r>
              <a:rPr lang="ru-RU" sz="2800" dirty="0" smtClean="0"/>
              <a:t>И долго ль казни ждать.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i="1" dirty="0" smtClean="0"/>
              <a:t> </a:t>
            </a:r>
            <a:r>
              <a:rPr lang="ru-RU" sz="2000" i="1" dirty="0" smtClean="0"/>
              <a:t>(А.А.Ахматова “Реквием”)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264111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06003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История учит исправлять ошибки, литература – не </a:t>
            </a:r>
            <a:r>
              <a:rPr lang="ru-RU" sz="5400" dirty="0" smtClean="0"/>
              <a:t>забывать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1029600"/>
            <a:ext cx="8507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«Литература – очевидец истории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».</a:t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Марина Цветаева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530120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136904" cy="5112568"/>
          </a:xfrm>
        </p:spPr>
        <p:txBody>
          <a:bodyPr>
            <a:noAutofit/>
          </a:bodyPr>
          <a:lstStyle/>
          <a:p>
            <a:pPr algn="r"/>
            <a:r>
              <a:rPr lang="ru-RU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Узнала я, как опадают лица,</a:t>
            </a:r>
            <a:br>
              <a:rPr lang="ru-RU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Как из-под век выглядывает страх,</a:t>
            </a:r>
            <a:br>
              <a:rPr lang="ru-RU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Как клинописи жесткие страницы, </a:t>
            </a:r>
            <a:br>
              <a:rPr lang="ru-RU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Страдания выводят на щеках.</a:t>
            </a:r>
            <a:br>
              <a:rPr lang="ru-RU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/>
            </a:r>
            <a:br>
              <a:rPr lang="ru-RU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endParaRPr lang="ru-RU" sz="4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805264"/>
            <a:ext cx="7906072" cy="550296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b="1" i="1" dirty="0" smtClean="0">
                <a:solidFill>
                  <a:schemeClr val="tx1">
                    <a:lumMod val="95000"/>
                  </a:schemeClr>
                </a:solidFill>
              </a:rPr>
              <a:t>А.Ахматова.</a:t>
            </a:r>
          </a:p>
          <a:p>
            <a:pPr algn="r">
              <a:buNone/>
            </a:pP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-243408"/>
            <a:ext cx="640871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Политическая система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30-е годы ХХ века»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1340768"/>
            <a:ext cx="5040560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8800"/>
            <a:ext cx="32670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5040560" cy="254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итогового заседания редакции газеты «Будущее России».</a:t>
            </a:r>
            <a:br>
              <a:rPr lang="ru-RU" dirty="0" smtClean="0"/>
            </a:br>
            <a:r>
              <a:rPr lang="ru-RU" dirty="0" smtClean="0"/>
              <a:t>Цель: «Ответ ровеснику из 1937 года».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844675"/>
          <a:ext cx="8596064" cy="452063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252664"/>
                <a:gridCol w="4343400"/>
              </a:tblGrid>
              <a:tr h="1080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Отделы редакции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Задания 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80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/>
                        <a:t>Архивно-документальный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Изложение проблемы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80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/>
                        <a:t>Политический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/>
                        <a:t>Анализ политической ситуации в СССР в 30-е годы </a:t>
                      </a:r>
                      <a:r>
                        <a:rPr lang="en-US" sz="2800" dirty="0"/>
                        <a:t>XX</a:t>
                      </a:r>
                      <a:r>
                        <a:rPr lang="ru-RU" sz="2800" dirty="0"/>
                        <a:t> века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80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/>
                        <a:t>Литературный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Ответ</a:t>
                      </a:r>
                      <a:r>
                        <a:rPr lang="ru-RU" sz="2800" baseline="0" dirty="0" smtClean="0"/>
                        <a:t> ровеснику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264565" cy="610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черты тоталитаризма.</a:t>
            </a:r>
            <a:endParaRPr lang="ru-RU" sz="4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12700">
            <a:solidFill>
              <a:srgbClr val="FF000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buFont typeface="Wingdings" pitchFamily="2" charset="2"/>
              <a:buChar char="q"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насильственное установление власти одной партии;</a:t>
            </a:r>
          </a:p>
          <a:p>
            <a:pPr lvl="0">
              <a:buFont typeface="Wingdings" pitchFamily="2" charset="2"/>
              <a:buChar char="q"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отсутствие разделение власти;</a:t>
            </a:r>
          </a:p>
          <a:p>
            <a:pPr lvl="0">
              <a:buFont typeface="Wingdings" pitchFamily="2" charset="2"/>
              <a:buChar char="q"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построение системы массовых организаций;</a:t>
            </a:r>
          </a:p>
          <a:p>
            <a:pPr lvl="0">
              <a:buFont typeface="Wingdings" pitchFamily="2" charset="2"/>
              <a:buChar char="q"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уничтожение политических свобод;</a:t>
            </a:r>
          </a:p>
          <a:p>
            <a:pPr lvl="0">
              <a:buFont typeface="Wingdings" pitchFamily="2" charset="2"/>
              <a:buChar char="q"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 национального вождя;</a:t>
            </a:r>
          </a:p>
          <a:p>
            <a:pPr lvl="0">
              <a:buFont typeface="Wingdings" pitchFamily="2" charset="2"/>
              <a:buChar char="q"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массовые репрессии.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196752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Репрессии</a:t>
            </a:r>
            <a:r>
              <a:rPr lang="ru-RU" sz="4800" dirty="0" smtClean="0"/>
              <a:t> – это …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карательные меры, наказания, применяемые государством.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54864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528" y="260648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429000"/>
            <a:ext cx="4283968" cy="330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429000"/>
            <a:ext cx="2857500" cy="323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228</TotalTime>
  <Words>116</Words>
  <Application>Microsoft Office PowerPoint</Application>
  <PresentationFormat>Экран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«Ответ ровеснику  из 1937 года».</vt:lpstr>
      <vt:lpstr>«Литература – очевидец истории».   Марина Цветаева.</vt:lpstr>
      <vt:lpstr>Узнала я, как опадают лица, Как из-под век выглядывает страх, Как клинописи жесткие страницы,  Страдания выводят на щеках.  </vt:lpstr>
      <vt:lpstr>Слайд 4</vt:lpstr>
      <vt:lpstr>итогового заседания редакции газеты «Будущее России». Цель: «Ответ ровеснику из 1937 года». </vt:lpstr>
      <vt:lpstr>Слайд 6</vt:lpstr>
      <vt:lpstr>Основные черты тоталитаризма.</vt:lpstr>
      <vt:lpstr>Слайд 8</vt:lpstr>
      <vt:lpstr>Слайд 9</vt:lpstr>
      <vt:lpstr>Можно строчки нанизывать Посложнее, попроще, Но никто нас не вызовет На сенатскую площадь. Мы не будем увенчаны, И в кибитках снегами Настоящие женщины, Не поедут за нами.   (Наум Коржавин)  </vt:lpstr>
      <vt:lpstr>Семнадцать месяцев кричу, Зову тебя домой, Кидалась в ноги палачу, Ты сын и ужас мой. Все перепуталось навек, И мне не разобрать Теперь, кто зверь, кто человек, И долго ль казни ждать.  (А.А.Ахматова “Реквием”)</vt:lpstr>
      <vt:lpstr>История учит исправлять ошибки, литература – не забывать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«Ответ ровеснику из 1937 года».</dc:title>
  <dc:creator>Учитель</dc:creator>
  <cp:lastModifiedBy>Admin</cp:lastModifiedBy>
  <cp:revision>24</cp:revision>
  <dcterms:created xsi:type="dcterms:W3CDTF">2011-01-28T06:46:48Z</dcterms:created>
  <dcterms:modified xsi:type="dcterms:W3CDTF">2011-04-04T15:59:27Z</dcterms:modified>
</cp:coreProperties>
</file>