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348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87587-F90F-4F33-8573-88BE210CA72E}" type="datetimeFigureOut">
              <a:rPr lang="ru-RU" smtClean="0"/>
              <a:pPr/>
              <a:t>15.03.2011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EA511-0AAF-41C6-BADC-822D17E54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75C480-2B99-4943-9D0B-3E8FA964A86C}" type="datetimeFigureOut">
              <a:rPr lang="ru-RU" smtClean="0"/>
              <a:pPr/>
              <a:t>15.03.2011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853D5-31C5-4A20-B36D-6912AF501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75C480-2B99-4943-9D0B-3E8FA964A86C}" type="datetimeFigureOut">
              <a:rPr lang="ru-RU" smtClean="0"/>
              <a:pPr/>
              <a:t>15.03.2011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853D5-31C5-4A20-B36D-6912AF501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75C480-2B99-4943-9D0B-3E8FA964A86C}" type="datetimeFigureOut">
              <a:rPr lang="ru-RU" smtClean="0"/>
              <a:pPr/>
              <a:t>15.03.2011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853D5-31C5-4A20-B36D-6912AF501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75C480-2B99-4943-9D0B-3E8FA964A86C}" type="datetimeFigureOut">
              <a:rPr lang="ru-RU" smtClean="0"/>
              <a:pPr/>
              <a:t>15.03.2011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853D5-31C5-4A20-B36D-6912AF501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75C480-2B99-4943-9D0B-3E8FA964A86C}" type="datetimeFigureOut">
              <a:rPr lang="ru-RU" smtClean="0"/>
              <a:pPr/>
              <a:t>15.03.2011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853D5-31C5-4A20-B36D-6912AF501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75C480-2B99-4943-9D0B-3E8FA964A86C}" type="datetimeFigureOut">
              <a:rPr lang="ru-RU" smtClean="0"/>
              <a:pPr/>
              <a:t>15.03.2011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853D5-31C5-4A20-B36D-6912AF501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75C480-2B99-4943-9D0B-3E8FA964A86C}" type="datetimeFigureOut">
              <a:rPr lang="ru-RU" smtClean="0"/>
              <a:pPr/>
              <a:t>15.03.2011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853D5-31C5-4A20-B36D-6912AF501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75C480-2B99-4943-9D0B-3E8FA964A86C}" type="datetimeFigureOut">
              <a:rPr lang="ru-RU" smtClean="0"/>
              <a:pPr/>
              <a:t>15.03.2011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853D5-31C5-4A20-B36D-6912AF501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75C480-2B99-4943-9D0B-3E8FA964A86C}" type="datetimeFigureOut">
              <a:rPr lang="ru-RU" smtClean="0"/>
              <a:pPr/>
              <a:t>15.03.2011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853D5-31C5-4A20-B36D-6912AF501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75C480-2B99-4943-9D0B-3E8FA964A86C}" type="datetimeFigureOut">
              <a:rPr lang="ru-RU" smtClean="0"/>
              <a:pPr/>
              <a:t>15.03.2011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853D5-31C5-4A20-B36D-6912AF501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75C480-2B99-4943-9D0B-3E8FA964A86C}" type="datetimeFigureOut">
              <a:rPr lang="ru-RU" smtClean="0"/>
              <a:pPr/>
              <a:t>15.03.2011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853D5-31C5-4A20-B36D-6912AF501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C75C480-2B99-4943-9D0B-3E8FA964A86C}" type="datetimeFigureOut">
              <a:rPr lang="ru-RU" smtClean="0"/>
              <a:pPr/>
              <a:t>15.03.2011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10853D5-31C5-4A20-B36D-6912AF501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atyana\Desktop\&#1054;&#1090;&#1082;&#1088;&#1099;&#1090;&#1099;&#1081;%20&#1091;&#1088;&#1086;&#1082;\Chopin_Mazurka_Rubin_06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atyana\Desktop\&#1054;&#1090;&#1082;&#1088;&#1099;&#1090;&#1099;&#1081;%20&#1091;&#1088;&#1086;&#1082;\Chopin_Mazurka_Rubin_05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atyana\Desktop\&#1054;&#1090;&#1082;&#1088;&#1099;&#1090;&#1099;&#1081;%20&#1091;&#1088;&#1086;&#1082;\5.mid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atyana\Desktop\&#1054;&#1090;&#1082;&#1088;&#1099;&#1090;&#1099;&#1081;%20&#1091;&#1088;&#1086;&#1082;\Chopin_Mazurka_Rubin_06.mp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оляна.jpg"/>
          <p:cNvPicPr>
            <a:picLocks noChangeAspect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>
          <a:xfrm>
            <a:off x="0" y="142852"/>
            <a:ext cx="8858280" cy="6369124"/>
          </a:xfrm>
          <a:prstGeom prst="rect">
            <a:avLst/>
          </a:prstGeom>
        </p:spPr>
      </p:pic>
      <p:pic>
        <p:nvPicPr>
          <p:cNvPr id="5" name="Picture 4" descr="Толстой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08607"/>
            <a:ext cx="4241836" cy="5749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214288"/>
          <a:ext cx="8572560" cy="6429421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286280"/>
                <a:gridCol w="4286280"/>
              </a:tblGrid>
              <a:tr h="780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/>
                        <a:t>Полковник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/>
                        <a:t>Наказываемый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791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Высокий военный в шинели и фуражке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Оголенный по пояс человек, привязанный к ружьям двух солдат. Спина его – что-то пестрое, мокрое…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1285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Шел твердой, подпрыгивающей походкой.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/>
                        <a:t>Дергаясь всем телом, шлепая ногами по талому снегу… толкали…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1285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Румяное лицо и белые усы и бакенбарды.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Сморщенное от страдания лицо.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1285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/>
                        <a:t>Твердым шагом двигалась высокая, статная фигура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Спотыкающийся, корчащийся человек.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Толстой 7"/>
          <p:cNvPicPr>
            <a:picLocks noChangeAspect="1" noChangeArrowheads="1"/>
          </p:cNvPicPr>
          <p:nvPr/>
        </p:nvPicPr>
        <p:blipFill>
          <a:blip r:embed="rId3"/>
          <a:srcRect l="13597" t="17277" r="13022" b="8060"/>
          <a:stretch>
            <a:fillRect/>
          </a:stretch>
        </p:blipFill>
        <p:spPr bwMode="auto">
          <a:xfrm>
            <a:off x="1785918" y="138093"/>
            <a:ext cx="6072230" cy="671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CANDE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54184"/>
            <a:ext cx="2484255" cy="5003816"/>
          </a:xfrm>
          <a:prstGeom prst="rect">
            <a:avLst/>
          </a:prstGeom>
          <a:noFill/>
        </p:spPr>
      </p:pic>
      <p:pic>
        <p:nvPicPr>
          <p:cNvPr id="4" name="Chopin_Mazurka_Rubin_0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34386" y="357166"/>
            <a:ext cx="500066" cy="50006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3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14356"/>
            <a:ext cx="8072493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 задание: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3714752"/>
          <a:ext cx="6405586" cy="14287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202793"/>
                <a:gridCol w="3202793"/>
              </a:tblGrid>
              <a:tr h="1428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/>
                        <a:t>Полковник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/>
                        <a:t>Иван Васильевич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7224" y="2500306"/>
            <a:ext cx="7773203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Сравнительная характеристика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71480"/>
            <a:ext cx="7772400" cy="264320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Контраст как приём</a:t>
            </a:r>
            <a:r>
              <a:rPr lang="ru-RU" sz="36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36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раскрывающий</a:t>
            </a:r>
            <a:r>
              <a:rPr lang="ru-RU" sz="36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идею рассказа </a:t>
            </a:r>
            <a:b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Л.Н.Толстого "После бала"</a:t>
            </a:r>
            <a:b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3" descr="lev-tolsto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2714620"/>
            <a:ext cx="3338815" cy="4143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7" descr="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714620"/>
            <a:ext cx="4256089" cy="3836525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3"/>
            <a:ext cx="5929354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q"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Что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такое композиция произведения?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596" y="2857496"/>
            <a:ext cx="8143932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32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/>
            <a:endParaRPr lang="ru-RU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/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(Построение </a:t>
            </a: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художественного произведения, обусловленное его содержанием и 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характером)</a:t>
            </a:r>
            <a:endParaRPr lang="ru-RU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Tatyana\Desktop\После бала\346984.jpg"/>
          <p:cNvPicPr>
            <a:picLocks noChangeAspect="1" noChangeArrowheads="1"/>
          </p:cNvPicPr>
          <p:nvPr/>
        </p:nvPicPr>
        <p:blipFill>
          <a:blip r:embed="rId2"/>
          <a:srcRect t="6956" r="3397" b="14782"/>
          <a:stretch>
            <a:fillRect/>
          </a:stretch>
        </p:blipFill>
        <p:spPr bwMode="auto">
          <a:xfrm>
            <a:off x="5786446" y="214290"/>
            <a:ext cx="3021936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500042"/>
            <a:ext cx="8286809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Два эпизода в рассказе</a:t>
            </a:r>
            <a:endParaRPr lang="ru-RU" sz="48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im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357430"/>
            <a:ext cx="3429024" cy="3857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slelecraztol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428868"/>
            <a:ext cx="4071966" cy="371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5" y="642918"/>
            <a:ext cx="828680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Словарная работа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143116"/>
            <a:ext cx="8215370" cy="33239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Контраст 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 </a:t>
            </a: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фр.</a:t>
            </a:r>
            <a:r>
              <a:rPr lang="ru-RU" sz="4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contraste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резко выраженная противоположность </a:t>
            </a:r>
            <a:endParaRPr lang="ru-RU" sz="4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500042"/>
            <a:ext cx="647659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 балу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C:\Users\Tatyana\Desktop\После бала\111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7068" y="1571612"/>
            <a:ext cx="6646932" cy="5286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Tatyana\Desktop\После бала\186816-Dayane.jpg"/>
          <p:cNvPicPr>
            <a:picLocks noChangeAspect="1" noChangeArrowheads="1"/>
          </p:cNvPicPr>
          <p:nvPr/>
        </p:nvPicPr>
        <p:blipFill>
          <a:blip r:embed="rId4"/>
          <a:srcRect l="21647" r="23433"/>
          <a:stretch>
            <a:fillRect/>
          </a:stretch>
        </p:blipFill>
        <p:spPr bwMode="auto">
          <a:xfrm>
            <a:off x="0" y="0"/>
            <a:ext cx="3571868" cy="4557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hopin_Mazurka_Rubin_0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72462" y="500042"/>
            <a:ext cx="642910" cy="64291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3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571480"/>
            <a:ext cx="6858048" cy="923330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После бала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slelecraztol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00174"/>
            <a:ext cx="7958182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500042"/>
            <a:ext cx="571504" cy="5715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5" y="500041"/>
          <a:ext cx="8072496" cy="607223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961086"/>
                <a:gridCol w="3698188"/>
                <a:gridCol w="3413222"/>
              </a:tblGrid>
              <a:tr h="909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№</a:t>
                      </a:r>
                      <a:endParaRPr lang="ru-RU" sz="11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 балу</a:t>
                      </a:r>
                      <a:endParaRPr lang="ru-RU" sz="28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После бала</a:t>
                      </a:r>
                      <a:endParaRPr lang="ru-RU" sz="28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1525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Бал, зала, буфет у предводителя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описание улицы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909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музыканты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солдаты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909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Варенька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музыка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909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полковник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полковник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909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Иван Васильевич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Иван Васильевич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pic>
        <p:nvPicPr>
          <p:cNvPr id="3" name="Chopin_Mazurka_Rubin_0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358214" y="214290"/>
            <a:ext cx="581028" cy="581028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3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0"/>
          <a:ext cx="8715436" cy="673668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74734"/>
                <a:gridCol w="3921436"/>
                <a:gridCol w="3619266"/>
              </a:tblGrid>
              <a:tr h="721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На балу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После бала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1669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/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бал чудесный,</a:t>
                      </a:r>
                      <a:r>
                        <a:rPr kumimoji="0" lang="ru-RU" sz="14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kumimoji="0" lang="ru-RU" sz="14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зала прекрасная, </a:t>
                      </a:r>
                    </a:p>
                    <a:p>
                      <a:pPr algn="ctr"/>
                      <a:r>
                        <a:rPr kumimoji="0" lang="ru-RU" sz="14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буфет великолепный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описание </a:t>
                      </a:r>
                      <a:r>
                        <a:rPr lang="ru-RU" sz="1400" dirty="0" smtClean="0"/>
                        <a:t>улицы (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весеннем мокром тумане, ломовые с дровами на санях, лошади под глянцевыми дугами с мокрыми головами, кузнец в засаленном полушубке)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721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/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музыканты знаменитые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Солдаты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черных мундирах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1329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/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cs typeface="Aharoni" pitchFamily="2" charset="-79"/>
                        </a:rPr>
                        <a:t>Варенька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 белом платье, в белых перчатках. У нее – “сияющее… лицо, ласковые, милые глаза…” </a:t>
                      </a:r>
                      <a:endParaRPr lang="ru-RU" sz="1400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Музыка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неприятная,  визгливая мелодия, страшная картина наказания.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75" marR="66675" marT="66675" marB="66675"/>
                </a:tc>
              </a:tr>
              <a:tr h="966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/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Полковник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красивый…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Полковник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румяным лицом и белыми усами и бакенбардами.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1233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/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Иван </a:t>
                      </a:r>
                      <a:r>
                        <a:rPr lang="ru-RU" sz="1400" dirty="0" smtClean="0"/>
                        <a:t>Васильевич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доволен, счастлив…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Иван </a:t>
                      </a:r>
                      <a:r>
                        <a:rPr lang="ru-RU" sz="1400" dirty="0" smtClean="0"/>
                        <a:t>Васильевич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стало неловко и неприятно, была на сердце тоска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286</TotalTime>
  <Words>261</Words>
  <Application>Microsoft Office PowerPoint</Application>
  <PresentationFormat>Экран (4:3)</PresentationFormat>
  <Paragraphs>62</Paragraphs>
  <Slides>12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Слайд 1</vt:lpstr>
      <vt:lpstr>Контраст как приём, раскрывающий идею рассказа  Л.Н.Толстого "После бала"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Контраст как приём, позволяющий раскрыть идею рассказа  Л.Н.Толстого "После бала"</dc:title>
  <dc:creator>Tatyana</dc:creator>
  <cp:lastModifiedBy>Tatyana</cp:lastModifiedBy>
  <cp:revision>30</cp:revision>
  <dcterms:created xsi:type="dcterms:W3CDTF">2011-03-12T16:59:12Z</dcterms:created>
  <dcterms:modified xsi:type="dcterms:W3CDTF">2011-03-15T04:49:28Z</dcterms:modified>
</cp:coreProperties>
</file>