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theme/themeOverride12.xml" ContentType="application/vnd.openxmlformats-officedocument.themeOverr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theme/themeOverride6.xml" ContentType="application/vnd.openxmlformats-officedocument.themeOverr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theme/themeOverride8.xml" ContentType="application/vnd.openxmlformats-officedocument.themeOverride+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theme/themeOverride11.xml" ContentType="application/vnd.openxmlformats-officedocument.themeOverride+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heme/themeOverride4.xml" ContentType="application/vnd.openxmlformats-officedocument.themeOverride+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theme/themeOverride9.xml" ContentType="application/vnd.openxmlformats-officedocument.themeOverride+xml"/>
  <Override PartName="/ppt/slideLayouts/slideLayout139.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theme/themeOverride13.xml" ContentType="application/vnd.openxmlformats-officedocument.themeOverride+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gif" ContentType="image/gif"/>
  <Override PartName="/ppt/diagrams/layout2.xml" ContentType="application/vnd.openxmlformats-officedocument.drawingml.diagramLayout+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heme/themeOverride7.xml" ContentType="application/vnd.openxmlformats-officedocument.themeOverride+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theme/themeOverride10.xml" ContentType="application/vnd.openxmlformats-officedocument.themeOverride+xml"/>
  <Override PartName="/ppt/slideLayouts/slideLayout1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32" r:id="rId2"/>
    <p:sldMasterId id="2147483744" r:id="rId3"/>
    <p:sldMasterId id="2147483768" r:id="rId4"/>
    <p:sldMasterId id="2147483780" r:id="rId5"/>
    <p:sldMasterId id="2147483792" r:id="rId6"/>
    <p:sldMasterId id="2147483816" r:id="rId7"/>
    <p:sldMasterId id="2147483828" r:id="rId8"/>
    <p:sldMasterId id="2147483840" r:id="rId9"/>
    <p:sldMasterId id="2147483864" r:id="rId10"/>
    <p:sldMasterId id="2147484244" r:id="rId11"/>
    <p:sldMasterId id="2147484268" r:id="rId12"/>
    <p:sldMasterId id="2147484280" r:id="rId13"/>
    <p:sldMasterId id="2147484292" r:id="rId14"/>
    <p:sldMasterId id="2147485703" r:id="rId15"/>
  </p:sldMasterIdLst>
  <p:notesMasterIdLst>
    <p:notesMasterId r:id="rId85"/>
  </p:notesMasterIdLst>
  <p:sldIdLst>
    <p:sldId id="256" r:id="rId16"/>
    <p:sldId id="257" r:id="rId17"/>
    <p:sldId id="258" r:id="rId18"/>
    <p:sldId id="259" r:id="rId19"/>
    <p:sldId id="292" r:id="rId20"/>
    <p:sldId id="328" r:id="rId21"/>
    <p:sldId id="260" r:id="rId22"/>
    <p:sldId id="319" r:id="rId23"/>
    <p:sldId id="320" r:id="rId24"/>
    <p:sldId id="321" r:id="rId25"/>
    <p:sldId id="295" r:id="rId26"/>
    <p:sldId id="261" r:id="rId27"/>
    <p:sldId id="332" r:id="rId28"/>
    <p:sldId id="333" r:id="rId29"/>
    <p:sldId id="308" r:id="rId30"/>
    <p:sldId id="309" r:id="rId31"/>
    <p:sldId id="310" r:id="rId32"/>
    <p:sldId id="312" r:id="rId33"/>
    <p:sldId id="313" r:id="rId34"/>
    <p:sldId id="314" r:id="rId35"/>
    <p:sldId id="315" r:id="rId36"/>
    <p:sldId id="316" r:id="rId37"/>
    <p:sldId id="317" r:id="rId38"/>
    <p:sldId id="318" r:id="rId39"/>
    <p:sldId id="278" r:id="rId40"/>
    <p:sldId id="279" r:id="rId41"/>
    <p:sldId id="299" r:id="rId42"/>
    <p:sldId id="280" r:id="rId43"/>
    <p:sldId id="281" r:id="rId44"/>
    <p:sldId id="306" r:id="rId45"/>
    <p:sldId id="270" r:id="rId46"/>
    <p:sldId id="271" r:id="rId47"/>
    <p:sldId id="272" r:id="rId48"/>
    <p:sldId id="273" r:id="rId49"/>
    <p:sldId id="263" r:id="rId50"/>
    <p:sldId id="264" r:id="rId51"/>
    <p:sldId id="275" r:id="rId52"/>
    <p:sldId id="301" r:id="rId53"/>
    <p:sldId id="300" r:id="rId54"/>
    <p:sldId id="326" r:id="rId55"/>
    <p:sldId id="327" r:id="rId56"/>
    <p:sldId id="323" r:id="rId57"/>
    <p:sldId id="324" r:id="rId58"/>
    <p:sldId id="329" r:id="rId59"/>
    <p:sldId id="325" r:id="rId60"/>
    <p:sldId id="268" r:id="rId61"/>
    <p:sldId id="302" r:id="rId62"/>
    <p:sldId id="265" r:id="rId63"/>
    <p:sldId id="304" r:id="rId64"/>
    <p:sldId id="303" r:id="rId65"/>
    <p:sldId id="274" r:id="rId66"/>
    <p:sldId id="276" r:id="rId67"/>
    <p:sldId id="307" r:id="rId68"/>
    <p:sldId id="266" r:id="rId69"/>
    <p:sldId id="269" r:id="rId70"/>
    <p:sldId id="334" r:id="rId71"/>
    <p:sldId id="283" r:id="rId72"/>
    <p:sldId id="284" r:id="rId73"/>
    <p:sldId id="285" r:id="rId74"/>
    <p:sldId id="286" r:id="rId75"/>
    <p:sldId id="287" r:id="rId76"/>
    <p:sldId id="288" r:id="rId77"/>
    <p:sldId id="289" r:id="rId78"/>
    <p:sldId id="290" r:id="rId79"/>
    <p:sldId id="311" r:id="rId80"/>
    <p:sldId id="291" r:id="rId81"/>
    <p:sldId id="294" r:id="rId82"/>
    <p:sldId id="297" r:id="rId83"/>
    <p:sldId id="298" r:id="rId8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73" autoAdjust="0"/>
    <p:restoredTop sz="93286" autoAdjust="0"/>
  </p:normalViewPr>
  <p:slideViewPr>
    <p:cSldViewPr>
      <p:cViewPr>
        <p:scale>
          <a:sx n="75" d="100"/>
          <a:sy n="75" d="100"/>
        </p:scale>
        <p:origin x="-88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slide" Target="slides/slide69.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presProps" Target="presProps.xml"/></Relationships>
</file>

<file path=ppt/diagrams/_rels/data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4B58D4-5F02-4913-94BE-71A6E50E1D23}" type="doc">
      <dgm:prSet loTypeId="urn:microsoft.com/office/officeart/2005/8/layout/orgChart1" loCatId="hierarchy" qsTypeId="urn:microsoft.com/office/officeart/2005/8/quickstyle/simple2" qsCatId="simple" csTypeId="urn:microsoft.com/office/officeart/2005/8/colors/colorful4" csCatId="colorful" phldr="1"/>
      <dgm:spPr/>
      <dgm:t>
        <a:bodyPr/>
        <a:lstStyle/>
        <a:p>
          <a:endParaRPr lang="ru-RU"/>
        </a:p>
      </dgm:t>
    </dgm:pt>
    <dgm:pt modelId="{A7DD488E-9278-4DD9-AF0B-FD8C3A70943D}" type="pres">
      <dgm:prSet presAssocID="{124B58D4-5F02-4913-94BE-71A6E50E1D23}" presName="hierChild1" presStyleCnt="0">
        <dgm:presLayoutVars>
          <dgm:orgChart val="1"/>
          <dgm:chPref val="1"/>
          <dgm:dir/>
          <dgm:animOne val="branch"/>
          <dgm:animLvl val="lvl"/>
          <dgm:resizeHandles/>
        </dgm:presLayoutVars>
      </dgm:prSet>
      <dgm:spPr/>
      <dgm:t>
        <a:bodyPr/>
        <a:lstStyle/>
        <a:p>
          <a:endParaRPr lang="ru-RU"/>
        </a:p>
      </dgm:t>
    </dgm:pt>
  </dgm:ptLst>
  <dgm:cxnLst>
    <dgm:cxn modelId="{0B683B06-AE70-4D1A-9E29-708D0256861A}" type="presOf" srcId="{124B58D4-5F02-4913-94BE-71A6E50E1D23}" destId="{A7DD488E-9278-4DD9-AF0B-FD8C3A70943D}" srcOrd="0"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D83EF1-C85D-40EE-871C-1D7ABC2B57E0}"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ru-RU"/>
        </a:p>
      </dgm:t>
    </dgm:pt>
    <dgm:pt modelId="{690F7280-A367-4A45-9EA6-D19B24DB9C93}">
      <dgm:prSet phldrT="[Текст]"/>
      <dgm:spPr/>
      <dgm:t>
        <a:bodyPr/>
        <a:lstStyle/>
        <a:p>
          <a:pPr rtl="0"/>
          <a:r>
            <a:rPr lang="ru-RU" b="1" dirty="0" smtClean="0"/>
            <a:t>Транспорт</a:t>
          </a:r>
          <a:endParaRPr lang="ru-RU" dirty="0"/>
        </a:p>
      </dgm:t>
    </dgm:pt>
    <dgm:pt modelId="{2FF8AE0D-258A-4EF4-866E-7581D3E9DF7A}" type="parTrans" cxnId="{D39B6113-C3F9-493A-A342-FFA2B156D4D2}">
      <dgm:prSet/>
      <dgm:spPr/>
      <dgm:t>
        <a:bodyPr/>
        <a:lstStyle/>
        <a:p>
          <a:endParaRPr lang="ru-RU"/>
        </a:p>
      </dgm:t>
    </dgm:pt>
    <dgm:pt modelId="{41D57C7D-8CBF-4EC9-9444-672518C67721}" type="sibTrans" cxnId="{D39B6113-C3F9-493A-A342-FFA2B156D4D2}">
      <dgm:prSet/>
      <dgm:spPr/>
      <dgm:t>
        <a:bodyPr/>
        <a:lstStyle/>
        <a:p>
          <a:endParaRPr lang="ru-RU"/>
        </a:p>
      </dgm:t>
    </dgm:pt>
    <dgm:pt modelId="{296ED7A6-230B-423D-865A-949CF8932533}">
      <dgm:prSet phldrT="[Текст]"/>
      <dgm:spPr/>
      <dgm:t>
        <a:bodyPr/>
        <a:lstStyle/>
        <a:p>
          <a:r>
            <a:rPr lang="ru-RU" dirty="0" smtClean="0">
              <a:hlinkClick xmlns:r="http://schemas.openxmlformats.org/officeDocument/2006/relationships" r:id="rId1" action="ppaction://hlinksldjump"/>
            </a:rPr>
            <a:t>Автомобильный</a:t>
          </a:r>
          <a:endParaRPr lang="ru-RU" dirty="0"/>
        </a:p>
      </dgm:t>
    </dgm:pt>
    <dgm:pt modelId="{1B59FF13-1750-43FA-834F-E92BB69A6DE2}" type="parTrans" cxnId="{3CEDF968-8C85-4411-A9A1-B5E15453EBF7}">
      <dgm:prSet/>
      <dgm:spPr/>
      <dgm:t>
        <a:bodyPr/>
        <a:lstStyle/>
        <a:p>
          <a:endParaRPr lang="ru-RU"/>
        </a:p>
      </dgm:t>
    </dgm:pt>
    <dgm:pt modelId="{C53B8ACA-24CD-46D8-B603-73FA7D38D3AD}" type="sibTrans" cxnId="{3CEDF968-8C85-4411-A9A1-B5E15453EBF7}">
      <dgm:prSet/>
      <dgm:spPr/>
      <dgm:t>
        <a:bodyPr/>
        <a:lstStyle/>
        <a:p>
          <a:endParaRPr lang="ru-RU"/>
        </a:p>
      </dgm:t>
    </dgm:pt>
    <dgm:pt modelId="{19912231-757D-4212-A87F-A7091B9D2258}">
      <dgm:prSet phldrT="[Текст]"/>
      <dgm:spPr/>
      <dgm:t>
        <a:bodyPr/>
        <a:lstStyle/>
        <a:p>
          <a:r>
            <a:rPr lang="ru-RU" dirty="0" smtClean="0">
              <a:hlinkClick xmlns:r="http://schemas.openxmlformats.org/officeDocument/2006/relationships" r:id="rId2" action="ppaction://hlinksldjump"/>
            </a:rPr>
            <a:t>Железнодорожный</a:t>
          </a:r>
          <a:endParaRPr lang="ru-RU" dirty="0"/>
        </a:p>
      </dgm:t>
    </dgm:pt>
    <dgm:pt modelId="{9653EA54-F52B-4FDE-842D-B255E7B320FB}" type="parTrans" cxnId="{90C96D05-A70E-4A8D-9EF6-304BDF50FC68}">
      <dgm:prSet/>
      <dgm:spPr/>
      <dgm:t>
        <a:bodyPr/>
        <a:lstStyle/>
        <a:p>
          <a:endParaRPr lang="ru-RU"/>
        </a:p>
      </dgm:t>
    </dgm:pt>
    <dgm:pt modelId="{53644D0A-F14D-4A7F-8398-77539455902E}" type="sibTrans" cxnId="{90C96D05-A70E-4A8D-9EF6-304BDF50FC68}">
      <dgm:prSet/>
      <dgm:spPr/>
      <dgm:t>
        <a:bodyPr/>
        <a:lstStyle/>
        <a:p>
          <a:endParaRPr lang="ru-RU"/>
        </a:p>
      </dgm:t>
    </dgm:pt>
    <dgm:pt modelId="{0647BFDF-BF14-4647-AFA9-5D8EE4893583}" type="pres">
      <dgm:prSet presAssocID="{7FD83EF1-C85D-40EE-871C-1D7ABC2B57E0}" presName="hierChild1" presStyleCnt="0">
        <dgm:presLayoutVars>
          <dgm:orgChart val="1"/>
          <dgm:chPref val="1"/>
          <dgm:dir/>
          <dgm:animOne val="branch"/>
          <dgm:animLvl val="lvl"/>
          <dgm:resizeHandles/>
        </dgm:presLayoutVars>
      </dgm:prSet>
      <dgm:spPr/>
      <dgm:t>
        <a:bodyPr/>
        <a:lstStyle/>
        <a:p>
          <a:endParaRPr lang="ru-RU"/>
        </a:p>
      </dgm:t>
    </dgm:pt>
    <dgm:pt modelId="{CFDFE1BF-7B1B-488F-A864-D48A7D3BB648}" type="pres">
      <dgm:prSet presAssocID="{690F7280-A367-4A45-9EA6-D19B24DB9C93}" presName="hierRoot1" presStyleCnt="0">
        <dgm:presLayoutVars>
          <dgm:hierBranch val="init"/>
        </dgm:presLayoutVars>
      </dgm:prSet>
      <dgm:spPr/>
    </dgm:pt>
    <dgm:pt modelId="{4E72B8FA-6BD9-4EE8-9EA2-2FC27A784118}" type="pres">
      <dgm:prSet presAssocID="{690F7280-A367-4A45-9EA6-D19B24DB9C93}" presName="rootComposite1" presStyleCnt="0"/>
      <dgm:spPr/>
    </dgm:pt>
    <dgm:pt modelId="{E5063B41-C5A2-4614-B918-77E7DBAD3E18}" type="pres">
      <dgm:prSet presAssocID="{690F7280-A367-4A45-9EA6-D19B24DB9C93}" presName="rootText1" presStyleLbl="node0" presStyleIdx="0" presStyleCnt="1" custLinFactY="-60737" custLinFactNeighborX="-6117" custLinFactNeighborY="-100000">
        <dgm:presLayoutVars>
          <dgm:chPref val="3"/>
        </dgm:presLayoutVars>
      </dgm:prSet>
      <dgm:spPr/>
      <dgm:t>
        <a:bodyPr/>
        <a:lstStyle/>
        <a:p>
          <a:endParaRPr lang="ru-RU"/>
        </a:p>
      </dgm:t>
    </dgm:pt>
    <dgm:pt modelId="{6FCD5444-1A87-4659-9308-2D2FF924378F}" type="pres">
      <dgm:prSet presAssocID="{690F7280-A367-4A45-9EA6-D19B24DB9C93}" presName="rootConnector1" presStyleLbl="node1" presStyleIdx="0" presStyleCnt="0"/>
      <dgm:spPr/>
      <dgm:t>
        <a:bodyPr/>
        <a:lstStyle/>
        <a:p>
          <a:endParaRPr lang="ru-RU"/>
        </a:p>
      </dgm:t>
    </dgm:pt>
    <dgm:pt modelId="{D67127B4-4AD6-41FA-9A45-408A8C95DCBD}" type="pres">
      <dgm:prSet presAssocID="{690F7280-A367-4A45-9EA6-D19B24DB9C93}" presName="hierChild2" presStyleCnt="0"/>
      <dgm:spPr/>
    </dgm:pt>
    <dgm:pt modelId="{126CB3BA-3B68-45E9-B2CF-6E0D3B57A545}" type="pres">
      <dgm:prSet presAssocID="{1B59FF13-1750-43FA-834F-E92BB69A6DE2}" presName="Name37" presStyleLbl="parChTrans1D2" presStyleIdx="0" presStyleCnt="2"/>
      <dgm:spPr/>
      <dgm:t>
        <a:bodyPr/>
        <a:lstStyle/>
        <a:p>
          <a:endParaRPr lang="ru-RU"/>
        </a:p>
      </dgm:t>
    </dgm:pt>
    <dgm:pt modelId="{78132B72-3DF2-49E1-B3CD-97265E48DEAE}" type="pres">
      <dgm:prSet presAssocID="{296ED7A6-230B-423D-865A-949CF8932533}" presName="hierRoot2" presStyleCnt="0">
        <dgm:presLayoutVars>
          <dgm:hierBranch val="init"/>
        </dgm:presLayoutVars>
      </dgm:prSet>
      <dgm:spPr/>
    </dgm:pt>
    <dgm:pt modelId="{EFA9EAF1-BA5A-458E-B9A6-14017BCE51EE}" type="pres">
      <dgm:prSet presAssocID="{296ED7A6-230B-423D-865A-949CF8932533}" presName="rootComposite" presStyleCnt="0"/>
      <dgm:spPr/>
    </dgm:pt>
    <dgm:pt modelId="{0F3C4772-6795-4774-9704-BDBCF036CA8B}" type="pres">
      <dgm:prSet presAssocID="{296ED7A6-230B-423D-865A-949CF8932533}" presName="rootText" presStyleLbl="node2" presStyleIdx="0" presStyleCnt="2">
        <dgm:presLayoutVars>
          <dgm:chPref val="3"/>
        </dgm:presLayoutVars>
      </dgm:prSet>
      <dgm:spPr/>
      <dgm:t>
        <a:bodyPr/>
        <a:lstStyle/>
        <a:p>
          <a:endParaRPr lang="ru-RU"/>
        </a:p>
      </dgm:t>
    </dgm:pt>
    <dgm:pt modelId="{5FAC865A-606B-4BDE-9318-CA01DF345C17}" type="pres">
      <dgm:prSet presAssocID="{296ED7A6-230B-423D-865A-949CF8932533}" presName="rootConnector" presStyleLbl="node2" presStyleIdx="0" presStyleCnt="2"/>
      <dgm:spPr/>
      <dgm:t>
        <a:bodyPr/>
        <a:lstStyle/>
        <a:p>
          <a:endParaRPr lang="ru-RU"/>
        </a:p>
      </dgm:t>
    </dgm:pt>
    <dgm:pt modelId="{6BECABC7-6AF4-48B8-86B6-B73ACF0B5C36}" type="pres">
      <dgm:prSet presAssocID="{296ED7A6-230B-423D-865A-949CF8932533}" presName="hierChild4" presStyleCnt="0"/>
      <dgm:spPr/>
    </dgm:pt>
    <dgm:pt modelId="{20FC71A4-21C3-44F5-94F4-F5D9A70BDCCB}" type="pres">
      <dgm:prSet presAssocID="{296ED7A6-230B-423D-865A-949CF8932533}" presName="hierChild5" presStyleCnt="0"/>
      <dgm:spPr/>
    </dgm:pt>
    <dgm:pt modelId="{F1F0EEA3-8270-41E9-999F-70044A81FA49}" type="pres">
      <dgm:prSet presAssocID="{9653EA54-F52B-4FDE-842D-B255E7B320FB}" presName="Name37" presStyleLbl="parChTrans1D2" presStyleIdx="1" presStyleCnt="2"/>
      <dgm:spPr/>
      <dgm:t>
        <a:bodyPr/>
        <a:lstStyle/>
        <a:p>
          <a:endParaRPr lang="ru-RU"/>
        </a:p>
      </dgm:t>
    </dgm:pt>
    <dgm:pt modelId="{8DDEB7F2-FB85-469C-9D59-199181BCF6D0}" type="pres">
      <dgm:prSet presAssocID="{19912231-757D-4212-A87F-A7091B9D2258}" presName="hierRoot2" presStyleCnt="0">
        <dgm:presLayoutVars>
          <dgm:hierBranch val="init"/>
        </dgm:presLayoutVars>
      </dgm:prSet>
      <dgm:spPr/>
    </dgm:pt>
    <dgm:pt modelId="{60602EEE-4608-4389-90C5-2662F67C3DF9}" type="pres">
      <dgm:prSet presAssocID="{19912231-757D-4212-A87F-A7091B9D2258}" presName="rootComposite" presStyleCnt="0"/>
      <dgm:spPr/>
    </dgm:pt>
    <dgm:pt modelId="{10D8FBFE-3C65-432E-B967-93C7D9537632}" type="pres">
      <dgm:prSet presAssocID="{19912231-757D-4212-A87F-A7091B9D2258}" presName="rootText" presStyleLbl="node2" presStyleIdx="1" presStyleCnt="2">
        <dgm:presLayoutVars>
          <dgm:chPref val="3"/>
        </dgm:presLayoutVars>
      </dgm:prSet>
      <dgm:spPr/>
      <dgm:t>
        <a:bodyPr/>
        <a:lstStyle/>
        <a:p>
          <a:endParaRPr lang="ru-RU"/>
        </a:p>
      </dgm:t>
    </dgm:pt>
    <dgm:pt modelId="{8AC7E753-9451-476F-891F-D8EEB1058EBD}" type="pres">
      <dgm:prSet presAssocID="{19912231-757D-4212-A87F-A7091B9D2258}" presName="rootConnector" presStyleLbl="node2" presStyleIdx="1" presStyleCnt="2"/>
      <dgm:spPr/>
      <dgm:t>
        <a:bodyPr/>
        <a:lstStyle/>
        <a:p>
          <a:endParaRPr lang="ru-RU"/>
        </a:p>
      </dgm:t>
    </dgm:pt>
    <dgm:pt modelId="{5C755F92-0261-4A98-A3A2-B8E12A5C9933}" type="pres">
      <dgm:prSet presAssocID="{19912231-757D-4212-A87F-A7091B9D2258}" presName="hierChild4" presStyleCnt="0"/>
      <dgm:spPr/>
    </dgm:pt>
    <dgm:pt modelId="{CC3BBAB9-E8C6-4B4B-9175-6AD2172D2105}" type="pres">
      <dgm:prSet presAssocID="{19912231-757D-4212-A87F-A7091B9D2258}" presName="hierChild5" presStyleCnt="0"/>
      <dgm:spPr/>
    </dgm:pt>
    <dgm:pt modelId="{78F05CE8-ADAD-4F79-8609-5556ABA0B8E8}" type="pres">
      <dgm:prSet presAssocID="{690F7280-A367-4A45-9EA6-D19B24DB9C93}" presName="hierChild3" presStyleCnt="0"/>
      <dgm:spPr/>
    </dgm:pt>
  </dgm:ptLst>
  <dgm:cxnLst>
    <dgm:cxn modelId="{6E162D3D-6146-409A-A58D-6F84360757EF}" type="presOf" srcId="{690F7280-A367-4A45-9EA6-D19B24DB9C93}" destId="{E5063B41-C5A2-4614-B918-77E7DBAD3E18}" srcOrd="0" destOrd="0" presId="urn:microsoft.com/office/officeart/2005/8/layout/orgChart1"/>
    <dgm:cxn modelId="{90C96D05-A70E-4A8D-9EF6-304BDF50FC68}" srcId="{690F7280-A367-4A45-9EA6-D19B24DB9C93}" destId="{19912231-757D-4212-A87F-A7091B9D2258}" srcOrd="1" destOrd="0" parTransId="{9653EA54-F52B-4FDE-842D-B255E7B320FB}" sibTransId="{53644D0A-F14D-4A7F-8398-77539455902E}"/>
    <dgm:cxn modelId="{9C06C56F-4807-4F57-BF6F-B5567F49001A}" type="presOf" srcId="{19912231-757D-4212-A87F-A7091B9D2258}" destId="{10D8FBFE-3C65-432E-B967-93C7D9537632}" srcOrd="0" destOrd="0" presId="urn:microsoft.com/office/officeart/2005/8/layout/orgChart1"/>
    <dgm:cxn modelId="{20179EAD-EA0B-41A4-B17D-07435EC64FA7}" type="presOf" srcId="{19912231-757D-4212-A87F-A7091B9D2258}" destId="{8AC7E753-9451-476F-891F-D8EEB1058EBD}" srcOrd="1" destOrd="0" presId="urn:microsoft.com/office/officeart/2005/8/layout/orgChart1"/>
    <dgm:cxn modelId="{5C5E78F4-C344-4B6A-8BF9-A9320AA04366}" type="presOf" srcId="{9653EA54-F52B-4FDE-842D-B255E7B320FB}" destId="{F1F0EEA3-8270-41E9-999F-70044A81FA49}" srcOrd="0" destOrd="0" presId="urn:microsoft.com/office/officeart/2005/8/layout/orgChart1"/>
    <dgm:cxn modelId="{07AFE1F5-8587-4840-9BC0-B82CBE803EA7}" type="presOf" srcId="{7FD83EF1-C85D-40EE-871C-1D7ABC2B57E0}" destId="{0647BFDF-BF14-4647-AFA9-5D8EE4893583}" srcOrd="0" destOrd="0" presId="urn:microsoft.com/office/officeart/2005/8/layout/orgChart1"/>
    <dgm:cxn modelId="{D39B6113-C3F9-493A-A342-FFA2B156D4D2}" srcId="{7FD83EF1-C85D-40EE-871C-1D7ABC2B57E0}" destId="{690F7280-A367-4A45-9EA6-D19B24DB9C93}" srcOrd="0" destOrd="0" parTransId="{2FF8AE0D-258A-4EF4-866E-7581D3E9DF7A}" sibTransId="{41D57C7D-8CBF-4EC9-9444-672518C67721}"/>
    <dgm:cxn modelId="{79D0D103-F617-4741-BEC7-A4956DF88CDE}" type="presOf" srcId="{1B59FF13-1750-43FA-834F-E92BB69A6DE2}" destId="{126CB3BA-3B68-45E9-B2CF-6E0D3B57A545}" srcOrd="0" destOrd="0" presId="urn:microsoft.com/office/officeart/2005/8/layout/orgChart1"/>
    <dgm:cxn modelId="{74CD0A78-9C9C-4ABE-8487-14339ADAFB5C}" type="presOf" srcId="{690F7280-A367-4A45-9EA6-D19B24DB9C93}" destId="{6FCD5444-1A87-4659-9308-2D2FF924378F}" srcOrd="1" destOrd="0" presId="urn:microsoft.com/office/officeart/2005/8/layout/orgChart1"/>
    <dgm:cxn modelId="{3CEDF968-8C85-4411-A9A1-B5E15453EBF7}" srcId="{690F7280-A367-4A45-9EA6-D19B24DB9C93}" destId="{296ED7A6-230B-423D-865A-949CF8932533}" srcOrd="0" destOrd="0" parTransId="{1B59FF13-1750-43FA-834F-E92BB69A6DE2}" sibTransId="{C53B8ACA-24CD-46D8-B603-73FA7D38D3AD}"/>
    <dgm:cxn modelId="{57FCD31C-A9A1-407C-9BF4-770B4BAB6F53}" type="presOf" srcId="{296ED7A6-230B-423D-865A-949CF8932533}" destId="{0F3C4772-6795-4774-9704-BDBCF036CA8B}" srcOrd="0" destOrd="0" presId="urn:microsoft.com/office/officeart/2005/8/layout/orgChart1"/>
    <dgm:cxn modelId="{5DF82266-1A0B-4273-96EB-C488901DA64E}" type="presOf" srcId="{296ED7A6-230B-423D-865A-949CF8932533}" destId="{5FAC865A-606B-4BDE-9318-CA01DF345C17}" srcOrd="1" destOrd="0" presId="urn:microsoft.com/office/officeart/2005/8/layout/orgChart1"/>
    <dgm:cxn modelId="{F60EE423-9251-406A-B102-29C66DB5B50E}" type="presParOf" srcId="{0647BFDF-BF14-4647-AFA9-5D8EE4893583}" destId="{CFDFE1BF-7B1B-488F-A864-D48A7D3BB648}" srcOrd="0" destOrd="0" presId="urn:microsoft.com/office/officeart/2005/8/layout/orgChart1"/>
    <dgm:cxn modelId="{81E6BD34-071A-4FF3-81CD-11F7D15E2619}" type="presParOf" srcId="{CFDFE1BF-7B1B-488F-A864-D48A7D3BB648}" destId="{4E72B8FA-6BD9-4EE8-9EA2-2FC27A784118}" srcOrd="0" destOrd="0" presId="urn:microsoft.com/office/officeart/2005/8/layout/orgChart1"/>
    <dgm:cxn modelId="{AAE87281-3A5C-4315-8472-6F52A90C1F8F}" type="presParOf" srcId="{4E72B8FA-6BD9-4EE8-9EA2-2FC27A784118}" destId="{E5063B41-C5A2-4614-B918-77E7DBAD3E18}" srcOrd="0" destOrd="0" presId="urn:microsoft.com/office/officeart/2005/8/layout/orgChart1"/>
    <dgm:cxn modelId="{41DA17D2-29EE-4B18-A610-F61B9738D686}" type="presParOf" srcId="{4E72B8FA-6BD9-4EE8-9EA2-2FC27A784118}" destId="{6FCD5444-1A87-4659-9308-2D2FF924378F}" srcOrd="1" destOrd="0" presId="urn:microsoft.com/office/officeart/2005/8/layout/orgChart1"/>
    <dgm:cxn modelId="{C758F1B7-BE4F-4E95-9F2D-9A87ABF744F8}" type="presParOf" srcId="{CFDFE1BF-7B1B-488F-A864-D48A7D3BB648}" destId="{D67127B4-4AD6-41FA-9A45-408A8C95DCBD}" srcOrd="1" destOrd="0" presId="urn:microsoft.com/office/officeart/2005/8/layout/orgChart1"/>
    <dgm:cxn modelId="{8E67F566-AE43-48DD-8241-83DE9E93C9C5}" type="presParOf" srcId="{D67127B4-4AD6-41FA-9A45-408A8C95DCBD}" destId="{126CB3BA-3B68-45E9-B2CF-6E0D3B57A545}" srcOrd="0" destOrd="0" presId="urn:microsoft.com/office/officeart/2005/8/layout/orgChart1"/>
    <dgm:cxn modelId="{AAF4D3E7-6CBC-4664-91C3-5106B9203CC4}" type="presParOf" srcId="{D67127B4-4AD6-41FA-9A45-408A8C95DCBD}" destId="{78132B72-3DF2-49E1-B3CD-97265E48DEAE}" srcOrd="1" destOrd="0" presId="urn:microsoft.com/office/officeart/2005/8/layout/orgChart1"/>
    <dgm:cxn modelId="{4AF56B0C-0543-4A43-82E9-DD9903DAC2E2}" type="presParOf" srcId="{78132B72-3DF2-49E1-B3CD-97265E48DEAE}" destId="{EFA9EAF1-BA5A-458E-B9A6-14017BCE51EE}" srcOrd="0" destOrd="0" presId="urn:microsoft.com/office/officeart/2005/8/layout/orgChart1"/>
    <dgm:cxn modelId="{B43B8850-1D0C-4A2A-A07D-C91687427D78}" type="presParOf" srcId="{EFA9EAF1-BA5A-458E-B9A6-14017BCE51EE}" destId="{0F3C4772-6795-4774-9704-BDBCF036CA8B}" srcOrd="0" destOrd="0" presId="urn:microsoft.com/office/officeart/2005/8/layout/orgChart1"/>
    <dgm:cxn modelId="{758647EA-86C0-4570-9DCA-4DC6DB2DB304}" type="presParOf" srcId="{EFA9EAF1-BA5A-458E-B9A6-14017BCE51EE}" destId="{5FAC865A-606B-4BDE-9318-CA01DF345C17}" srcOrd="1" destOrd="0" presId="urn:microsoft.com/office/officeart/2005/8/layout/orgChart1"/>
    <dgm:cxn modelId="{5D31C2EA-FB22-4DB4-B9A1-1322A0166DB7}" type="presParOf" srcId="{78132B72-3DF2-49E1-B3CD-97265E48DEAE}" destId="{6BECABC7-6AF4-48B8-86B6-B73ACF0B5C36}" srcOrd="1" destOrd="0" presId="urn:microsoft.com/office/officeart/2005/8/layout/orgChart1"/>
    <dgm:cxn modelId="{D97BBB64-9AD7-4C9F-BF97-936FBE4956DD}" type="presParOf" srcId="{78132B72-3DF2-49E1-B3CD-97265E48DEAE}" destId="{20FC71A4-21C3-44F5-94F4-F5D9A70BDCCB}" srcOrd="2" destOrd="0" presId="urn:microsoft.com/office/officeart/2005/8/layout/orgChart1"/>
    <dgm:cxn modelId="{C905F5DF-1E76-4FEE-8A41-D321D7036CF3}" type="presParOf" srcId="{D67127B4-4AD6-41FA-9A45-408A8C95DCBD}" destId="{F1F0EEA3-8270-41E9-999F-70044A81FA49}" srcOrd="2" destOrd="0" presId="urn:microsoft.com/office/officeart/2005/8/layout/orgChart1"/>
    <dgm:cxn modelId="{CEC988EE-D557-4435-9489-8471182A17F0}" type="presParOf" srcId="{D67127B4-4AD6-41FA-9A45-408A8C95DCBD}" destId="{8DDEB7F2-FB85-469C-9D59-199181BCF6D0}" srcOrd="3" destOrd="0" presId="urn:microsoft.com/office/officeart/2005/8/layout/orgChart1"/>
    <dgm:cxn modelId="{E1B838C4-512B-4AF2-949A-D710D194D5AB}" type="presParOf" srcId="{8DDEB7F2-FB85-469C-9D59-199181BCF6D0}" destId="{60602EEE-4608-4389-90C5-2662F67C3DF9}" srcOrd="0" destOrd="0" presId="urn:microsoft.com/office/officeart/2005/8/layout/orgChart1"/>
    <dgm:cxn modelId="{D7268F80-1EEE-48ED-8D75-1B99A83E1495}" type="presParOf" srcId="{60602EEE-4608-4389-90C5-2662F67C3DF9}" destId="{10D8FBFE-3C65-432E-B967-93C7D9537632}" srcOrd="0" destOrd="0" presId="urn:microsoft.com/office/officeart/2005/8/layout/orgChart1"/>
    <dgm:cxn modelId="{3A3B3EE5-C880-424F-AE13-B2C57FD622A5}" type="presParOf" srcId="{60602EEE-4608-4389-90C5-2662F67C3DF9}" destId="{8AC7E753-9451-476F-891F-D8EEB1058EBD}" srcOrd="1" destOrd="0" presId="urn:microsoft.com/office/officeart/2005/8/layout/orgChart1"/>
    <dgm:cxn modelId="{E59065D8-F544-4FCB-9DAB-D68BDAA0E7C6}" type="presParOf" srcId="{8DDEB7F2-FB85-469C-9D59-199181BCF6D0}" destId="{5C755F92-0261-4A98-A3A2-B8E12A5C9933}" srcOrd="1" destOrd="0" presId="urn:microsoft.com/office/officeart/2005/8/layout/orgChart1"/>
    <dgm:cxn modelId="{8B08AAD2-4466-4C31-8951-F5D2134AB58C}" type="presParOf" srcId="{8DDEB7F2-FB85-469C-9D59-199181BCF6D0}" destId="{CC3BBAB9-E8C6-4B4B-9175-6AD2172D2105}" srcOrd="2" destOrd="0" presId="urn:microsoft.com/office/officeart/2005/8/layout/orgChart1"/>
    <dgm:cxn modelId="{30C5ADB4-E6E5-414F-8319-EACE6AB56D2D}" type="presParOf" srcId="{CFDFE1BF-7B1B-488F-A864-D48A7D3BB648}" destId="{78F05CE8-ADAD-4F79-8609-5556ABA0B8E8}" srcOrd="2" destOrd="0" presId="urn:microsoft.com/office/officeart/2005/8/layout/orgChart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F0EEA3-8270-41E9-999F-70044A81FA49}">
      <dsp:nvSpPr>
        <dsp:cNvPr id="0" name=""/>
        <dsp:cNvSpPr/>
      </dsp:nvSpPr>
      <dsp:spPr>
        <a:xfrm>
          <a:off x="3723719" y="1678688"/>
          <a:ext cx="2236583" cy="705836"/>
        </a:xfrm>
        <a:custGeom>
          <a:avLst/>
          <a:gdLst/>
          <a:ahLst/>
          <a:cxnLst/>
          <a:rect l="0" t="0" r="0" b="0"/>
          <a:pathLst>
            <a:path>
              <a:moveTo>
                <a:pt x="0" y="0"/>
              </a:moveTo>
              <a:lnTo>
                <a:pt x="0" y="353311"/>
              </a:lnTo>
              <a:lnTo>
                <a:pt x="2236583" y="353311"/>
              </a:lnTo>
              <a:lnTo>
                <a:pt x="2236583" y="70583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6CB3BA-3B68-45E9-B2CF-6E0D3B57A545}">
      <dsp:nvSpPr>
        <dsp:cNvPr id="0" name=""/>
        <dsp:cNvSpPr/>
      </dsp:nvSpPr>
      <dsp:spPr>
        <a:xfrm>
          <a:off x="1897877" y="1678688"/>
          <a:ext cx="1825842" cy="705836"/>
        </a:xfrm>
        <a:custGeom>
          <a:avLst/>
          <a:gdLst/>
          <a:ahLst/>
          <a:cxnLst/>
          <a:rect l="0" t="0" r="0" b="0"/>
          <a:pathLst>
            <a:path>
              <a:moveTo>
                <a:pt x="1825842" y="0"/>
              </a:moveTo>
              <a:lnTo>
                <a:pt x="1825842" y="353311"/>
              </a:lnTo>
              <a:lnTo>
                <a:pt x="0" y="353311"/>
              </a:lnTo>
              <a:lnTo>
                <a:pt x="0" y="70583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063B41-C5A2-4614-B918-77E7DBAD3E18}">
      <dsp:nvSpPr>
        <dsp:cNvPr id="0" name=""/>
        <dsp:cNvSpPr/>
      </dsp:nvSpPr>
      <dsp:spPr>
        <a:xfrm>
          <a:off x="2045030" y="0"/>
          <a:ext cx="3357376" cy="167868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rtl="0">
            <a:lnSpc>
              <a:spcPct val="90000"/>
            </a:lnSpc>
            <a:spcBef>
              <a:spcPct val="0"/>
            </a:spcBef>
            <a:spcAft>
              <a:spcPct val="35000"/>
            </a:spcAft>
          </a:pPr>
          <a:r>
            <a:rPr lang="ru-RU" sz="2900" b="1" kern="1200" dirty="0" smtClean="0"/>
            <a:t>Транспорт</a:t>
          </a:r>
          <a:endParaRPr lang="ru-RU" sz="2900" kern="1200" dirty="0"/>
        </a:p>
      </dsp:txBody>
      <dsp:txXfrm>
        <a:off x="2045030" y="0"/>
        <a:ext cx="3357376" cy="1678688"/>
      </dsp:txXfrm>
    </dsp:sp>
    <dsp:sp modelId="{0F3C4772-6795-4774-9704-BDBCF036CA8B}">
      <dsp:nvSpPr>
        <dsp:cNvPr id="0" name=""/>
        <dsp:cNvSpPr/>
      </dsp:nvSpPr>
      <dsp:spPr>
        <a:xfrm>
          <a:off x="219188" y="2384524"/>
          <a:ext cx="3357376" cy="167868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ru-RU" sz="2900" kern="1200" dirty="0" smtClean="0">
              <a:hlinkClick xmlns:r="http://schemas.openxmlformats.org/officeDocument/2006/relationships" r:id="" action="ppaction://hlinksldjump"/>
            </a:rPr>
            <a:t>Автомобильный</a:t>
          </a:r>
          <a:endParaRPr lang="ru-RU" sz="2900" kern="1200" dirty="0"/>
        </a:p>
      </dsp:txBody>
      <dsp:txXfrm>
        <a:off x="219188" y="2384524"/>
        <a:ext cx="3357376" cy="1678688"/>
      </dsp:txXfrm>
    </dsp:sp>
    <dsp:sp modelId="{10D8FBFE-3C65-432E-B967-93C7D9537632}">
      <dsp:nvSpPr>
        <dsp:cNvPr id="0" name=""/>
        <dsp:cNvSpPr/>
      </dsp:nvSpPr>
      <dsp:spPr>
        <a:xfrm>
          <a:off x="4281614" y="2384524"/>
          <a:ext cx="3357376" cy="167868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ru-RU" sz="2900" kern="1200" dirty="0" smtClean="0">
              <a:hlinkClick xmlns:r="http://schemas.openxmlformats.org/officeDocument/2006/relationships" r:id="" action="ppaction://hlinksldjump"/>
            </a:rPr>
            <a:t>Железнодорожный</a:t>
          </a:r>
          <a:endParaRPr lang="ru-RU" sz="2900" kern="1200" dirty="0"/>
        </a:p>
      </dsp:txBody>
      <dsp:txXfrm>
        <a:off x="4281614" y="2384524"/>
        <a:ext cx="3357376" cy="167868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9E229FA-9522-4F22-A2C0-4C1310F4667B}" type="datetimeFigureOut">
              <a:rPr lang="ru-RU"/>
              <a:pPr>
                <a:defRPr/>
              </a:pPr>
              <a:t>14.07.2012</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D0F1008-557B-49E4-B3F6-C592B17C2A57}"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Образ слайда 1"/>
          <p:cNvSpPr>
            <a:spLocks noGrp="1" noRot="1" noChangeAspect="1" noTextEdit="1"/>
          </p:cNvSpPr>
          <p:nvPr>
            <p:ph type="sldImg"/>
          </p:nvPr>
        </p:nvSpPr>
        <p:spPr bwMode="auto">
          <a:noFill/>
          <a:ln>
            <a:solidFill>
              <a:srgbClr val="000000"/>
            </a:solidFill>
            <a:miter lim="800000"/>
            <a:headEnd/>
            <a:tailEnd/>
          </a:ln>
        </p:spPr>
      </p:sp>
      <p:sp>
        <p:nvSpPr>
          <p:cNvPr id="16179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0445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EF3C1A-A616-4A55-BFBD-0041404D6D18}" type="slidenum">
              <a:rPr lang="ru-RU" smtClean="0"/>
              <a:pPr fontAlgn="base">
                <a:spcBef>
                  <a:spcPct val="0"/>
                </a:spcBef>
                <a:spcAft>
                  <a:spcPct val="0"/>
                </a:spcAft>
                <a:defRPr/>
              </a:pPr>
              <a:t>4</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Скругленный прямоугольник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Скругленный прямоугольник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ru-RU" smtClean="0"/>
              <a:t>Образец заголовка</a:t>
            </a:r>
            <a:endParaRPr lang="en-US"/>
          </a:p>
        </p:txBody>
      </p:sp>
      <p:sp>
        <p:nvSpPr>
          <p:cNvPr id="20" name="Подзаголовок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7" name="Дата 18"/>
          <p:cNvSpPr>
            <a:spLocks noGrp="1"/>
          </p:cNvSpPr>
          <p:nvPr>
            <p:ph type="dt" sz="half" idx="10"/>
          </p:nvPr>
        </p:nvSpPr>
        <p:spPr/>
        <p:txBody>
          <a:bodyPr/>
          <a:lstStyle>
            <a:lvl1pPr>
              <a:defRPr/>
            </a:lvl1pPr>
            <a:extLst/>
          </a:lstStyle>
          <a:p>
            <a:pPr>
              <a:defRPr/>
            </a:pPr>
            <a:fld id="{28EC0A18-415A-4D03-B4D1-B3BB6334A24D}" type="datetimeFigureOut">
              <a:rPr lang="ru-RU"/>
              <a:pPr>
                <a:defRPr/>
              </a:pPr>
              <a:t>14.07.2012</a:t>
            </a:fld>
            <a:endParaRPr lang="ru-RU" dirty="0"/>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10"/>
          <p:cNvSpPr>
            <a:spLocks noGrp="1"/>
          </p:cNvSpPr>
          <p:nvPr>
            <p:ph type="sldNum" sz="quarter" idx="12"/>
          </p:nvPr>
        </p:nvSpPr>
        <p:spPr/>
        <p:txBody>
          <a:bodyPr/>
          <a:lstStyle>
            <a:lvl1pPr>
              <a:defRPr/>
            </a:lvl1pPr>
            <a:extLst/>
          </a:lstStyle>
          <a:p>
            <a:pPr>
              <a:defRPr/>
            </a:pPr>
            <a:fld id="{D122A41B-39BC-4B7A-BE6E-F48861965A7F}"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160148C4-5154-438B-83DF-62F1FB7C9B04}" type="datetimeFigureOut">
              <a:rPr lang="ru-RU"/>
              <a:pPr>
                <a:defRPr/>
              </a:pPr>
              <a:t>14.07.2012</a:t>
            </a:fld>
            <a:endParaRPr lang="ru-RU" dirty="0"/>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D7410E50-D4B7-49BD-AD7A-96131E6C4421}" type="slidenum">
              <a:rPr lang="ru-RU"/>
              <a:pPr>
                <a:defRPr/>
              </a:pPr>
              <a:t>‹#›</a:t>
            </a:fld>
            <a:endParaRPr lang="ru-RU"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Прямоугольник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Прямоугольник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Вертикальный заголовок 1"/>
          <p:cNvSpPr>
            <a:spLocks noGrp="1"/>
          </p:cNvSpPr>
          <p:nvPr>
            <p:ph type="title" orient="vert"/>
          </p:nvPr>
        </p:nvSpPr>
        <p:spPr>
          <a:xfrm>
            <a:off x="6553200" y="609600"/>
            <a:ext cx="2057400" cy="55165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a:xfrm>
            <a:off x="6553200" y="6248400"/>
            <a:ext cx="2209800" cy="365125"/>
          </a:xfrm>
        </p:spPr>
        <p:txBody>
          <a:bodyPr/>
          <a:lstStyle>
            <a:lvl1pPr>
              <a:defRPr/>
            </a:lvl1pPr>
          </a:lstStyle>
          <a:p>
            <a:pPr>
              <a:defRPr/>
            </a:pPr>
            <a:fld id="{630A751E-E1C0-4170-B855-8C93FE1BE08E}" type="datetimeFigureOut">
              <a:rPr lang="ru-RU"/>
              <a:pPr>
                <a:defRPr/>
              </a:pPr>
              <a:t>14.07.2012</a:t>
            </a:fld>
            <a:endParaRPr lang="ru-RU" dirty="0"/>
          </a:p>
        </p:txBody>
      </p:sp>
      <p:sp>
        <p:nvSpPr>
          <p:cNvPr id="8" name="Нижний колонтитул 4"/>
          <p:cNvSpPr>
            <a:spLocks noGrp="1"/>
          </p:cNvSpPr>
          <p:nvPr>
            <p:ph type="ftr" sz="quarter" idx="11"/>
          </p:nvPr>
        </p:nvSpPr>
        <p:spPr>
          <a:xfrm>
            <a:off x="457200" y="6248400"/>
            <a:ext cx="5573713" cy="365125"/>
          </a:xfrm>
        </p:spPr>
        <p:txBody>
          <a:bodyPr/>
          <a:lstStyle>
            <a:lvl1pPr>
              <a:defRPr/>
            </a:lvl1pPr>
          </a:lstStyle>
          <a:p>
            <a:pPr>
              <a:defRPr/>
            </a:pPr>
            <a:endParaRPr lang="ru-RU"/>
          </a:p>
        </p:txBody>
      </p:sp>
      <p:sp>
        <p:nvSpPr>
          <p:cNvPr id="9" name="Номер слайда 5"/>
          <p:cNvSpPr>
            <a:spLocks noGrp="1"/>
          </p:cNvSpPr>
          <p:nvPr>
            <p:ph type="sldNum" sz="quarter" idx="12"/>
          </p:nvPr>
        </p:nvSpPr>
        <p:spPr>
          <a:xfrm rot="5400000">
            <a:off x="5989638" y="144462"/>
            <a:ext cx="533400" cy="244475"/>
          </a:xfrm>
        </p:spPr>
        <p:txBody>
          <a:bodyPr/>
          <a:lstStyle>
            <a:lvl1pPr>
              <a:defRPr/>
            </a:lvl1pPr>
          </a:lstStyle>
          <a:p>
            <a:pPr>
              <a:defRPr/>
            </a:pPr>
            <a:fld id="{E4200048-8D0B-4F1E-9B54-FF9D90CFFA88}" type="slidenum">
              <a:rPr lang="ru-RU"/>
              <a:pPr>
                <a:defRPr/>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42B966BE-179B-4E67-AD73-CF815FB935AC}" type="datetimeFigureOut">
              <a:rPr lang="ru-RU"/>
              <a:pPr>
                <a:defRPr/>
              </a:pPr>
              <a:t>14.07.2012</a:t>
            </a:fld>
            <a:endParaRPr lang="ru-RU" dirty="0"/>
          </a:p>
        </p:txBody>
      </p:sp>
      <p:sp>
        <p:nvSpPr>
          <p:cNvPr id="8" name="Номер слайда 15"/>
          <p:cNvSpPr>
            <a:spLocks noGrp="1"/>
          </p:cNvSpPr>
          <p:nvPr>
            <p:ph type="sldNum" sz="quarter" idx="11"/>
          </p:nvPr>
        </p:nvSpPr>
        <p:spPr/>
        <p:txBody>
          <a:bodyPr/>
          <a:lstStyle>
            <a:lvl1pPr>
              <a:defRPr/>
            </a:lvl1pPr>
          </a:lstStyle>
          <a:p>
            <a:pPr>
              <a:defRPr/>
            </a:pPr>
            <a:fld id="{8B55AE04-66AF-42AA-B8D2-3075B7FA8E34}" type="slidenum">
              <a:rPr lang="ru-RU"/>
              <a:pPr>
                <a:defRPr/>
              </a:pPr>
              <a:t>‹#›</a:t>
            </a:fld>
            <a:endParaRPr lang="ru-RU" dirty="0"/>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DF1D0A51-3E4D-4B32-BC92-FC3F4E5036E0}" type="datetimeFigureOut">
              <a:rPr lang="ru-RU"/>
              <a:pPr>
                <a:defRPr/>
              </a:pPr>
              <a:t>14.07.2012</a:t>
            </a:fld>
            <a:endParaRPr lang="ru-RU" dirty="0"/>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F93F7D80-8A40-4AAF-A864-201DD151FB48}" type="slidenum">
              <a:rPr lang="ru-RU"/>
              <a:pPr>
                <a:defRPr/>
              </a:pPr>
              <a:t>‹#›</a:t>
            </a:fld>
            <a:endParaRPr lang="ru-RU"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BE0AA96-8C65-4DE0-B5F2-1067580B141B}" type="datetimeFigureOut">
              <a:rPr lang="ru-RU"/>
              <a:pPr>
                <a:defRPr/>
              </a:pPr>
              <a:t>14.07.2012</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72CBC5F-3921-4CA2-B2A3-01979995C343}" type="slidenum">
              <a:rPr lang="ru-RU"/>
              <a:pPr>
                <a:defRPr/>
              </a:pPr>
              <a:t>‹#›</a:t>
            </a:fld>
            <a:endParaRPr lang="ru-RU"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EE79019A-9806-4AD6-909C-1833B3AD736A}" type="datetimeFigureOut">
              <a:rPr lang="ru-RU"/>
              <a:pPr>
                <a:defRPr/>
              </a:pPr>
              <a:t>14.07.2012</a:t>
            </a:fld>
            <a:endParaRPr lang="ru-RU" dirty="0"/>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156F6DEC-889C-44F6-B475-90FFFA4FFB9F}" type="slidenum">
              <a:rPr lang="ru-RU"/>
              <a:pPr>
                <a:defRPr/>
              </a:pPr>
              <a:t>‹#›</a:t>
            </a:fld>
            <a:endParaRPr lang="ru-RU"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1EEB9740-B6CF-49D5-9401-B4B6335EB989}" type="slidenum">
              <a:rPr lang="ru-RU"/>
              <a:pPr>
                <a:defRPr/>
              </a:pPr>
              <a:t>‹#›</a:t>
            </a:fld>
            <a:endParaRPr lang="ru-RU" dirty="0"/>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9297EDF0-A5BC-43D1-AC3F-DA76A946078C}" type="datetimeFigureOut">
              <a:rPr lang="ru-RU"/>
              <a:pPr>
                <a:defRPr/>
              </a:pPr>
              <a:t>14.07.2012</a:t>
            </a:fld>
            <a:endParaRPr lang="ru-RU"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E46D6C36-64DB-460F-901A-F58C68304BBE}" type="datetimeFigureOut">
              <a:rPr lang="ru-RU"/>
              <a:pPr>
                <a:defRPr/>
              </a:pPr>
              <a:t>14.07.2012</a:t>
            </a:fld>
            <a:endParaRPr lang="ru-RU" dirty="0"/>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4BC09D73-1CED-46C2-A27D-9BE7F9F55782}" type="slidenum">
              <a:rPr lang="ru-RU"/>
              <a:pPr>
                <a:defRPr/>
              </a:pPr>
              <a:t>‹#›</a:t>
            </a:fld>
            <a:endParaRPr lang="ru-RU"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C35CCC58-1116-455C-BAF0-116CCFBDCDFC}" type="datetimeFigureOut">
              <a:rPr lang="ru-RU"/>
              <a:pPr>
                <a:defRPr/>
              </a:pPr>
              <a:t>14.07.2012</a:t>
            </a:fld>
            <a:endParaRPr lang="ru-RU" dirty="0"/>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A15842EA-A24F-4028-8D3F-0B970D3839FA}" type="slidenum">
              <a:rPr lang="ru-RU"/>
              <a:pPr>
                <a:defRPr/>
              </a:pPr>
              <a:t>‹#›</a:t>
            </a:fld>
            <a:endParaRPr lang="ru-RU"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23"/>
          <p:cNvSpPr>
            <a:spLocks noGrp="1"/>
          </p:cNvSpPr>
          <p:nvPr>
            <p:ph type="dt" sz="half" idx="10"/>
          </p:nvPr>
        </p:nvSpPr>
        <p:spPr/>
        <p:txBody>
          <a:bodyPr/>
          <a:lstStyle>
            <a:lvl1pPr>
              <a:defRPr/>
            </a:lvl1pPr>
          </a:lstStyle>
          <a:p>
            <a:pPr>
              <a:defRPr/>
            </a:pPr>
            <a:fld id="{97FE5D99-97F6-4C37-97A7-0DEB62E43206}" type="datetimeFigureOut">
              <a:rPr lang="ru-RU"/>
              <a:pPr>
                <a:defRPr/>
              </a:pPr>
              <a:t>14.07.2012</a:t>
            </a:fld>
            <a:endParaRPr lang="ru-RU" dirty="0"/>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1429DFA2-3A71-4964-91D0-2C890BB44DB0}" type="slidenum">
              <a:rPr lang="ru-RU"/>
              <a:pPr>
                <a:defRPr/>
              </a:pPr>
              <a:t>‹#›</a:t>
            </a:fld>
            <a:endParaRPr lang="ru-RU"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dirty="0" smtClean="0"/>
              <a:t>Вставка рисунка</a:t>
            </a:r>
            <a:endParaRPr lang="en-US" noProof="0" dirty="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23"/>
          <p:cNvSpPr>
            <a:spLocks noGrp="1"/>
          </p:cNvSpPr>
          <p:nvPr>
            <p:ph type="dt" sz="half" idx="10"/>
          </p:nvPr>
        </p:nvSpPr>
        <p:spPr/>
        <p:txBody>
          <a:bodyPr/>
          <a:lstStyle>
            <a:lvl1pPr>
              <a:defRPr/>
            </a:lvl1pPr>
          </a:lstStyle>
          <a:p>
            <a:pPr>
              <a:defRPr/>
            </a:pPr>
            <a:fld id="{4019340C-4A06-47B3-A0BB-0F155AE5EE15}" type="datetimeFigureOut">
              <a:rPr lang="ru-RU"/>
              <a:pPr>
                <a:defRPr/>
              </a:pPr>
              <a:t>14.07.2012</a:t>
            </a:fld>
            <a:endParaRPr lang="ru-RU" dirty="0"/>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D5891493-46EC-4B7D-A50B-36C16F7B5AF5}"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08EA5818-BD56-48DF-9FDD-4A097F5BC676}" type="datetimeFigureOut">
              <a:rPr lang="ru-RU"/>
              <a:pPr>
                <a:defRPr/>
              </a:pPr>
              <a:t>14.07.2012</a:t>
            </a:fld>
            <a:endParaRPr lang="ru-RU" dirty="0"/>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F90359A5-AD87-4F58-9249-CF665B8628E2}" type="slidenum">
              <a:rPr lang="ru-RU"/>
              <a:pPr>
                <a:defRPr/>
              </a:pPr>
              <a:t>‹#›</a:t>
            </a:fld>
            <a:endParaRPr lang="ru-RU"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5DC55215-BDE3-4906-9392-6A45E6DAFAF8}" type="datetimeFigureOut">
              <a:rPr lang="ru-RU"/>
              <a:pPr>
                <a:defRPr/>
              </a:pPr>
              <a:t>14.07.2012</a:t>
            </a:fld>
            <a:endParaRPr lang="ru-RU" dirty="0"/>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4783BE01-C24B-40BB-B599-225C3BFB4C3E}" type="slidenum">
              <a:rPr lang="ru-RU"/>
              <a:pPr>
                <a:defRPr/>
              </a:pPr>
              <a:t>‹#›</a:t>
            </a:fld>
            <a:endParaRPr lang="ru-RU"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F825D163-83FA-4A88-A35C-F2238F47B6D4}" type="datetimeFigureOut">
              <a:rPr lang="ru-RU"/>
              <a:pPr>
                <a:defRPr/>
              </a:pPr>
              <a:t>14.07.2012</a:t>
            </a:fld>
            <a:endParaRPr lang="ru-RU" dirty="0"/>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ECA8D8C2-ED90-4B26-BB8D-B2662BB43666}" type="slidenum">
              <a:rPr lang="ru-RU"/>
              <a:pPr>
                <a:defRPr/>
              </a:pPr>
              <a:t>‹#›</a:t>
            </a:fld>
            <a:endParaRPr lang="ru-RU"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D9BF6AC-3730-4D4B-B218-288B190EAB4C}" type="datetimeFigureOut">
              <a:rPr lang="ru-RU"/>
              <a:pPr>
                <a:defRPr/>
              </a:pPr>
              <a:t>14.07.2012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ED72B86-F6EE-44F8-A1F4-ECC7CFAE6C77}" type="slidenum">
              <a:rPr lang="ru-RU"/>
              <a:pPr>
                <a:defRPr/>
              </a:pPr>
              <a:t>‹#›</a:t>
            </a:fld>
            <a:endParaRPr lang="ru-RU"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4748D30-D473-4E21-A333-B190F7A4D384}" type="datetimeFigureOut">
              <a:rPr lang="ru-RU"/>
              <a:pPr>
                <a:defRPr/>
              </a:pPr>
              <a:t>14.07.2012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E1A93F7-08E8-4C8F-AA69-8033E67738FB}" type="slidenum">
              <a:rPr lang="ru-RU"/>
              <a:pPr>
                <a:defRPr/>
              </a:pPr>
              <a:t>‹#›</a:t>
            </a:fld>
            <a:endParaRPr lang="ru-RU"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8623403-FD0B-41BC-951B-0D283C41D0A4}" type="datetimeFigureOut">
              <a:rPr lang="ru-RU"/>
              <a:pPr>
                <a:defRPr/>
              </a:pPr>
              <a:t>14.07.2012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8CCF668-8EA9-4C09-B23D-205A683A0629}" type="slidenum">
              <a:rPr lang="ru-RU"/>
              <a:pPr>
                <a:defRPr/>
              </a:pPr>
              <a:t>‹#›</a:t>
            </a:fld>
            <a:endParaRPr lang="ru-RU"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6A1FC45-8E73-40C8-AB6E-56446BF3F869}" type="datetimeFigureOut">
              <a:rPr lang="ru-RU"/>
              <a:pPr>
                <a:defRPr/>
              </a:pPr>
              <a:t>14.07.2012</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0F81FAA-7AB4-43D1-BBB4-F2B016967DFB}" type="slidenum">
              <a:rPr lang="ru-RU"/>
              <a:pPr>
                <a:defRPr/>
              </a:pPr>
              <a:t>‹#›</a:t>
            </a:fld>
            <a:endParaRPr lang="ru-RU"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10B8D91-A6B7-4533-909E-BEF3BA1470EA}" type="datetimeFigureOut">
              <a:rPr lang="ru-RU"/>
              <a:pPr>
                <a:defRPr/>
              </a:pPr>
              <a:t>14.07.2012</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BDD7C45-584F-49AD-B897-C21883D344B9}" type="slidenum">
              <a:rPr lang="ru-RU"/>
              <a:pPr>
                <a:defRPr/>
              </a:pPr>
              <a:t>‹#›</a:t>
            </a:fld>
            <a:endParaRPr lang="ru-RU"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8DD1A840-CFD2-4EB9-9F2F-5F52739BB442}" type="datetimeFigureOut">
              <a:rPr lang="ru-RU"/>
              <a:pPr>
                <a:defRPr/>
              </a:pPr>
              <a:t>14.07.2012</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970A604-A57E-45A1-9D90-7D026652E3F9}" type="slidenum">
              <a:rPr lang="ru-RU"/>
              <a:pPr>
                <a:defRPr/>
              </a:pPr>
              <a:t>‹#›</a:t>
            </a:fld>
            <a:endParaRPr lang="ru-RU"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04B72FB-CB87-4BA1-BEBA-2DBDBDD7AB08}" type="datetimeFigureOut">
              <a:rPr lang="ru-RU"/>
              <a:pPr>
                <a:defRPr/>
              </a:pPr>
              <a:t>14.07.2012</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46D4D11-C5DB-4C78-B6E8-63FE0089A822}" type="slidenum">
              <a:rPr lang="ru-RU"/>
              <a:pPr>
                <a:defRPr/>
              </a:pPr>
              <a:t>‹#›</a:t>
            </a:fld>
            <a:endParaRPr lang="ru-RU"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312C693-2647-497D-B883-A7D6259B2995}" type="datetimeFigureOut">
              <a:rPr lang="ru-RU"/>
              <a:pPr>
                <a:defRPr/>
              </a:pPr>
              <a:t>14.07.2012</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115E7AE-95CB-49D3-A9F3-862773A38611}" type="slidenum">
              <a:rPr lang="ru-RU"/>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5" name="Прямоугольник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Прямоугольник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Прямоугольник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Прямоугольник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Прямая соединительная линия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Прямоугольник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Овал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Овал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ru-RU" smtClean="0"/>
              <a:t>Образец заголовка</a:t>
            </a:r>
            <a:endParaRPr lang="en-US"/>
          </a:p>
        </p:txBody>
      </p:sp>
      <p:sp>
        <p:nvSpPr>
          <p:cNvPr id="15" name="Дата 27"/>
          <p:cNvSpPr>
            <a:spLocks noGrp="1"/>
          </p:cNvSpPr>
          <p:nvPr>
            <p:ph type="dt" sz="half" idx="10"/>
          </p:nvPr>
        </p:nvSpPr>
        <p:spPr/>
        <p:txBody>
          <a:bodyPr/>
          <a:lstStyle>
            <a:lvl1pPr>
              <a:defRPr/>
            </a:lvl1pPr>
          </a:lstStyle>
          <a:p>
            <a:pPr>
              <a:defRPr/>
            </a:pPr>
            <a:fld id="{90D754BE-CB0A-4556-AA4C-54099B9AE7F8}" type="datetimeFigureOut">
              <a:rPr lang="ru-RU"/>
              <a:pPr>
                <a:defRPr/>
              </a:pPr>
              <a:t>14.07.2012</a:t>
            </a:fld>
            <a:endParaRPr lang="ru-RU" dirty="0"/>
          </a:p>
        </p:txBody>
      </p:sp>
      <p:sp>
        <p:nvSpPr>
          <p:cNvPr id="16" name="Нижний колонтитул 16"/>
          <p:cNvSpPr>
            <a:spLocks noGrp="1"/>
          </p:cNvSpPr>
          <p:nvPr>
            <p:ph type="ftr" sz="quarter" idx="11"/>
          </p:nvPr>
        </p:nvSpPr>
        <p:spPr/>
        <p:txBody>
          <a:bodyPr/>
          <a:lstStyle>
            <a:lvl1pPr>
              <a:defRPr/>
            </a:lvl1pPr>
          </a:lstStyle>
          <a:p>
            <a:pPr>
              <a:defRPr/>
            </a:pPr>
            <a:endParaRPr lang="ru-RU"/>
          </a:p>
        </p:txBody>
      </p:sp>
      <p:sp>
        <p:nvSpPr>
          <p:cNvPr id="17" name="Номер слайда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3C3269BB-27D2-44A5-8271-B3953062F736}" type="slidenum">
              <a:rPr lang="ru-RU"/>
              <a:pPr>
                <a:defRPr/>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7B52B3F-7753-4692-B800-E0BE46B03A76}" type="datetimeFigureOut">
              <a:rPr lang="ru-RU"/>
              <a:pPr>
                <a:defRPr/>
              </a:pPr>
              <a:t>14.07.2012</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E8CBD1A-DC94-43BD-9E1F-9DF6327348F0}" type="slidenum">
              <a:rPr lang="ru-RU"/>
              <a:pPr>
                <a:defRPr/>
              </a:pPr>
              <a:t>‹#›</a:t>
            </a:fld>
            <a:endParaRPr lang="ru-RU"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57680CE-920B-4848-94CF-3D721205BE49}" type="datetimeFigureOut">
              <a:rPr lang="ru-RU"/>
              <a:pPr>
                <a:defRPr/>
              </a:pPr>
              <a:t>14.07.2012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E7D40FA-6446-4428-B395-2A882FF8F857}" type="slidenum">
              <a:rPr lang="ru-RU"/>
              <a:pPr>
                <a:defRPr/>
              </a:pPr>
              <a:t>‹#›</a:t>
            </a:fld>
            <a:endParaRPr lang="ru-RU"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3D52818-2FA3-40D9-AE3E-10BA6D4AD0F8}" type="datetimeFigureOut">
              <a:rPr lang="ru-RU"/>
              <a:pPr>
                <a:defRPr/>
              </a:pPr>
              <a:t>14.07.2012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F41CC44-8589-44D9-BC97-4B54A9E59FC6}" type="slidenum">
              <a:rPr lang="ru-RU"/>
              <a:pPr>
                <a:defRPr/>
              </a:pPr>
              <a:t>‹#›</a:t>
            </a:fld>
            <a:endParaRPr lang="ru-RU"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DCB5842C-7156-41B4-9063-4764B19EB15C}" type="datetimeFigureOut">
              <a:rPr lang="ru-RU"/>
              <a:pPr>
                <a:defRPr/>
              </a:pPr>
              <a:t>14.07.2012</a:t>
            </a:fld>
            <a:endParaRPr lang="ru-RU" dirty="0"/>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FEDBC240-E106-40C4-BAC5-436303CF6BEF}"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3B4D2639-CF40-4159-BBBD-383CED3F37F2}" type="datetimeFigureOut">
              <a:rPr lang="ru-RU"/>
              <a:pPr>
                <a:defRPr/>
              </a:pPr>
              <a:t>14.07.2012</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DEC5206A-2C61-4F63-B547-8A6C0429B457}" type="slidenum">
              <a:rPr lang="ru-RU"/>
              <a:pPr>
                <a:defRPr/>
              </a:pPr>
              <a:t>‹#›</a:t>
            </a:fld>
            <a:endParaRPr lang="ru-RU"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136F0EC-8640-47B4-8D33-A0931DAAF930}" type="datetimeFigureOut">
              <a:rPr lang="ru-RU"/>
              <a:pPr>
                <a:defRPr/>
              </a:pPr>
              <a:t>14.07.2012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CF486A7-3AA4-4C3A-8AA2-C18B631A9F1D}"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8A910CC9-D0E2-4706-A21D-0874481E0C15}" type="datetimeFigureOut">
              <a:rPr lang="ru-RU"/>
              <a:pPr>
                <a:defRPr/>
              </a:pPr>
              <a:t>14.07.2012</a:t>
            </a:fld>
            <a:endParaRPr lang="ru-RU" dirty="0"/>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829919CD-03C7-44EE-8B34-05CB42BB753E}" type="slidenum">
              <a:rPr lang="ru-RU"/>
              <a:pPr>
                <a:defRPr/>
              </a:pPr>
              <a:t>‹#›</a:t>
            </a:fld>
            <a:endParaRPr lang="ru-RU"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3BB7AEA5-CC47-429D-9F08-DB0FE2C87776}" type="datetimeFigureOut">
              <a:rPr lang="ru-RU"/>
              <a:pPr>
                <a:defRPr/>
              </a:pPr>
              <a:t>14.07.2012</a:t>
            </a:fld>
            <a:endParaRPr lang="ru-RU" dirty="0"/>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1EB79706-F4C4-4933-9833-9BAEB034B8FF}" type="slidenum">
              <a:rPr lang="ru-RU"/>
              <a:pPr>
                <a:defRPr/>
              </a:pPr>
              <a:t>‹#›</a:t>
            </a:fld>
            <a:endParaRPr lang="ru-RU"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32BA82F0-D8DD-4983-B688-861946172931}" type="datetimeFigureOut">
              <a:rPr lang="ru-RU"/>
              <a:pPr>
                <a:defRPr/>
              </a:pPr>
              <a:t>14.07.2012</a:t>
            </a:fld>
            <a:endParaRPr lang="ru-RU" dirty="0"/>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376D3549-BE98-44C4-A04D-B1494B524580}" type="slidenum">
              <a:rPr lang="ru-RU"/>
              <a:pPr>
                <a:defRPr/>
              </a:pPr>
              <a:t>‹#›</a:t>
            </a:fld>
            <a:endParaRPr lang="ru-RU"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983D696B-6F39-453F-94FD-EAB027B2AB80}" type="datetimeFigureOut">
              <a:rPr lang="ru-RU"/>
              <a:pPr>
                <a:defRPr/>
              </a:pPr>
              <a:t>14.07.2012</a:t>
            </a:fld>
            <a:endParaRPr lang="ru-RU" dirty="0"/>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4CC8C803-01C6-4AE3-92D5-13233D6EA8E3}" type="slidenum">
              <a:rPr lang="ru-RU"/>
              <a:pPr>
                <a:defRPr/>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lang="ru-RU" smtClean="0"/>
              <a:t>Образец заголовка</a:t>
            </a:r>
            <a:endParaRPr lang="en-US"/>
          </a:p>
        </p:txBody>
      </p:sp>
      <p:sp>
        <p:nvSpPr>
          <p:cNvPr id="8" name="Содержимое 7"/>
          <p:cNvSpPr>
            <a:spLocks noGrp="1"/>
          </p:cNvSpPr>
          <p:nvPr>
            <p:ph sz="quarter" idx="1"/>
          </p:nvPr>
        </p:nvSpPr>
        <p:spPr>
          <a:xfrm>
            <a:off x="301752" y="1527048"/>
            <a:ext cx="850392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A6D75F1C-4D6A-40DA-BCF5-8DDAAC66403E}" type="datetimeFigureOut">
              <a:rPr lang="ru-RU"/>
              <a:pPr>
                <a:defRPr/>
              </a:pPr>
              <a:t>14.07.2012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4362450" y="1027113"/>
            <a:ext cx="457200" cy="441325"/>
          </a:xfrm>
        </p:spPr>
        <p:txBody>
          <a:bodyPr/>
          <a:lstStyle>
            <a:lvl1pPr>
              <a:defRPr/>
            </a:lvl1pPr>
          </a:lstStyle>
          <a:p>
            <a:pPr>
              <a:defRPr/>
            </a:pPr>
            <a:fld id="{4A5ABCE8-A5A1-4E39-B713-E366F8CC3A85}" type="slidenum">
              <a:rPr lang="ru-RU"/>
              <a:pPr>
                <a:defRPr/>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B922CC1A-05C0-4867-B02E-3AA1A9DF9722}" type="datetimeFigureOut">
              <a:rPr lang="ru-RU"/>
              <a:pPr>
                <a:defRPr/>
              </a:pPr>
              <a:t>14.07.2012</a:t>
            </a:fld>
            <a:endParaRPr lang="ru-RU" dirty="0"/>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2074199F-B8DA-408F-899F-789902B8EBE0}" type="slidenum">
              <a:rPr lang="ru-RU"/>
              <a:pPr>
                <a:defRPr/>
              </a:pPr>
              <a:t>‹#›</a:t>
            </a:fld>
            <a:endParaRPr lang="ru-RU"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70B42FF6-F4E5-441B-AE15-C3DC906267EA}" type="datetimeFigureOut">
              <a:rPr lang="ru-RU"/>
              <a:pPr>
                <a:defRPr/>
              </a:pPr>
              <a:t>14.07.2012</a:t>
            </a:fld>
            <a:endParaRPr lang="ru-RU" dirty="0"/>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40B1DD17-6BA0-4760-878B-3DC1F3E76F67}" type="slidenum">
              <a:rPr lang="ru-RU"/>
              <a:pPr>
                <a:defRPr/>
              </a:pPr>
              <a:t>‹#›</a:t>
            </a:fld>
            <a:endParaRPr lang="ru-RU"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2EAF3782-1D06-485D-8D1F-FFF54E0287BA}" type="datetimeFigureOut">
              <a:rPr lang="ru-RU"/>
              <a:pPr>
                <a:defRPr/>
              </a:pPr>
              <a:t>14.07.2012</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5D05A3B5-ACDD-427C-AC95-C0F24C2C4A49}" type="slidenum">
              <a:rPr lang="ru-RU"/>
              <a:pPr>
                <a:defRPr/>
              </a:pPr>
              <a:t>‹#›</a:t>
            </a:fld>
            <a:endParaRPr lang="ru-RU"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04002547-7552-4B90-840B-B64D200F39B8}" type="datetimeFigureOut">
              <a:rPr lang="ru-RU"/>
              <a:pPr>
                <a:defRPr/>
              </a:pPr>
              <a:t>14.07.2012</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2B83897A-3371-4E0E-9BA2-A2E4D8BA15A7}" type="slidenum">
              <a:rPr lang="ru-RU"/>
              <a:pPr>
                <a:defRPr/>
              </a:pPr>
              <a:t>‹#›</a:t>
            </a:fld>
            <a:endParaRPr lang="ru-RU"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Скругленный прямоугольник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Скругленный прямоугольник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ru-RU" smtClean="0"/>
              <a:t>Образец заголовка</a:t>
            </a:r>
            <a:endParaRPr lang="en-US"/>
          </a:p>
        </p:txBody>
      </p:sp>
      <p:sp>
        <p:nvSpPr>
          <p:cNvPr id="20" name="Подзаголовок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7" name="Дата 18"/>
          <p:cNvSpPr>
            <a:spLocks noGrp="1"/>
          </p:cNvSpPr>
          <p:nvPr>
            <p:ph type="dt" sz="half" idx="10"/>
          </p:nvPr>
        </p:nvSpPr>
        <p:spPr/>
        <p:txBody>
          <a:bodyPr/>
          <a:lstStyle>
            <a:lvl1pPr>
              <a:defRPr/>
            </a:lvl1pPr>
            <a:extLst/>
          </a:lstStyle>
          <a:p>
            <a:pPr>
              <a:defRPr/>
            </a:pPr>
            <a:fld id="{244D484E-08E1-4100-93DE-A9B6C2375EEB}" type="datetimeFigureOut">
              <a:rPr lang="ru-RU"/>
              <a:pPr>
                <a:defRPr/>
              </a:pPr>
              <a:t>14.07.2012</a:t>
            </a:fld>
            <a:endParaRPr lang="ru-RU" dirty="0"/>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10"/>
          <p:cNvSpPr>
            <a:spLocks noGrp="1"/>
          </p:cNvSpPr>
          <p:nvPr>
            <p:ph type="sldNum" sz="quarter" idx="12"/>
          </p:nvPr>
        </p:nvSpPr>
        <p:spPr/>
        <p:txBody>
          <a:bodyPr/>
          <a:lstStyle>
            <a:lvl1pPr>
              <a:defRPr/>
            </a:lvl1pPr>
            <a:extLst/>
          </a:lstStyle>
          <a:p>
            <a:pPr>
              <a:defRPr/>
            </a:pPr>
            <a:fld id="{FA3F3305-E360-4D2C-B643-602FAAC6B177}" type="slidenum">
              <a:rPr lang="ru-RU"/>
              <a:pPr>
                <a:defRPr/>
              </a:pPr>
              <a:t>‹#›</a:t>
            </a:fld>
            <a:endParaRPr lang="ru-RU"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Содержимое 2"/>
          <p:cNvSpPr>
            <a:spLocks noGrp="1"/>
          </p:cNvSpPr>
          <p:nvPr>
            <p:ph idx="1"/>
          </p:nvPr>
        </p:nvSpPr>
        <p:spPr>
          <a:xfrm>
            <a:off x="502920" y="530352"/>
            <a:ext cx="8183880" cy="4187952"/>
          </a:xfrm>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867F0CEA-DDCD-4682-BB42-7B69CFDCD02A}" type="datetimeFigureOut">
              <a:rPr lang="ru-RU"/>
              <a:pPr>
                <a:defRPr/>
              </a:pPr>
              <a:t>14.07.2012</a:t>
            </a:fld>
            <a:endParaRPr lang="ru-RU" dirty="0"/>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A8F23D12-6333-440C-B146-74919E5C5D49}" type="slidenum">
              <a:rPr lang="ru-RU"/>
              <a:pPr>
                <a:defRPr/>
              </a:pPr>
              <a:t>‹#›</a:t>
            </a:fld>
            <a:endParaRPr lang="ru-RU"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Скругленный прямоугольник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Скругленный прямоугольник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Заголовок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B089CA1F-4FB4-4BFD-8A23-1C888292956D}" type="datetimeFigureOut">
              <a:rPr lang="ru-RU"/>
              <a:pPr>
                <a:defRPr/>
              </a:pPr>
              <a:t>14.07.2012</a:t>
            </a:fld>
            <a:endParaRPr lang="ru-RU" dirty="0"/>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C2C714DA-F1A9-4DBC-8839-2BC714CB47FC}" type="slidenum">
              <a:rPr lang="ru-RU"/>
              <a:pPr>
                <a:defRPr/>
              </a:pPr>
              <a:t>‹#›</a:t>
            </a:fld>
            <a:endParaRPr lang="ru-RU"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0990335A-B702-49D9-A371-C1FF93B64BB2}" type="datetimeFigureOut">
              <a:rPr lang="ru-RU"/>
              <a:pPr>
                <a:defRPr/>
              </a:pPr>
              <a:t>14.07.2012</a:t>
            </a:fld>
            <a:endParaRPr lang="ru-RU" dirty="0"/>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AF5607FC-7327-4BD2-9B16-A82F69AE1DFE}" type="slidenum">
              <a:rPr lang="ru-RU"/>
              <a:pPr>
                <a:defRPr/>
              </a:pPr>
              <a:t>‹#›</a:t>
            </a:fld>
            <a:endParaRPr lang="ru-RU"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lvl1pPr>
              <a:defRPr b="1"/>
            </a:lvl1pPr>
            <a:extLst/>
          </a:lstStyle>
          <a:p>
            <a:r>
              <a:rPr lang="ru-RU" smtClean="0"/>
              <a:t>Образец заголовка</a:t>
            </a:r>
            <a:endParaRPr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4"/>
          <p:cNvSpPr>
            <a:spLocks noGrp="1"/>
          </p:cNvSpPr>
          <p:nvPr>
            <p:ph type="dt" sz="half" idx="10"/>
          </p:nvPr>
        </p:nvSpPr>
        <p:spPr/>
        <p:txBody>
          <a:bodyPr/>
          <a:lstStyle>
            <a:lvl1pPr>
              <a:defRPr/>
            </a:lvl1pPr>
          </a:lstStyle>
          <a:p>
            <a:pPr>
              <a:defRPr/>
            </a:pPr>
            <a:fld id="{8B46F32F-7871-4D84-A8B1-50DC13DE6DB2}" type="datetimeFigureOut">
              <a:rPr lang="ru-RU"/>
              <a:pPr>
                <a:defRPr/>
              </a:pPr>
              <a:t>14.07.2012</a:t>
            </a:fld>
            <a:endParaRPr lang="ru-RU" dirty="0"/>
          </a:p>
        </p:txBody>
      </p:sp>
      <p:sp>
        <p:nvSpPr>
          <p:cNvPr id="8" name="Нижний колонтитул 17"/>
          <p:cNvSpPr>
            <a:spLocks noGrp="1"/>
          </p:cNvSpPr>
          <p:nvPr>
            <p:ph type="ftr" sz="quarter" idx="11"/>
          </p:nvPr>
        </p:nvSpPr>
        <p:spPr/>
        <p:txBody>
          <a:bodyPr/>
          <a:lstStyle>
            <a:lvl1pPr>
              <a:defRPr/>
            </a:lvl1pPr>
          </a:lstStyle>
          <a:p>
            <a:pPr>
              <a:defRPr/>
            </a:pPr>
            <a:endParaRPr lang="ru-RU"/>
          </a:p>
        </p:txBody>
      </p:sp>
      <p:sp>
        <p:nvSpPr>
          <p:cNvPr id="9" name="Номер слайда 4"/>
          <p:cNvSpPr>
            <a:spLocks noGrp="1"/>
          </p:cNvSpPr>
          <p:nvPr>
            <p:ph type="sldNum" sz="quarter" idx="12"/>
          </p:nvPr>
        </p:nvSpPr>
        <p:spPr/>
        <p:txBody>
          <a:bodyPr/>
          <a:lstStyle>
            <a:lvl1pPr>
              <a:defRPr/>
            </a:lvl1pPr>
          </a:lstStyle>
          <a:p>
            <a:pPr>
              <a:defRPr/>
            </a:pPr>
            <a:fld id="{17406A55-E81F-4845-8C4D-2F651A64943D}" type="slidenum">
              <a:rPr lang="ru-RU"/>
              <a:pPr>
                <a:defRPr/>
              </a:pPr>
              <a:t>‹#›</a:t>
            </a:fld>
            <a:endParaRPr lang="ru-RU"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24"/>
          <p:cNvSpPr>
            <a:spLocks noGrp="1"/>
          </p:cNvSpPr>
          <p:nvPr>
            <p:ph type="dt" sz="half" idx="10"/>
          </p:nvPr>
        </p:nvSpPr>
        <p:spPr/>
        <p:txBody>
          <a:bodyPr/>
          <a:lstStyle>
            <a:lvl1pPr>
              <a:defRPr/>
            </a:lvl1pPr>
          </a:lstStyle>
          <a:p>
            <a:pPr>
              <a:defRPr/>
            </a:pPr>
            <a:fld id="{E8B4315D-A1E8-4EB2-9ECD-62681430477B}" type="datetimeFigureOut">
              <a:rPr lang="ru-RU"/>
              <a:pPr>
                <a:defRPr/>
              </a:pPr>
              <a:t>14.07.2012</a:t>
            </a:fld>
            <a:endParaRPr lang="ru-RU" dirty="0"/>
          </a:p>
        </p:txBody>
      </p:sp>
      <p:sp>
        <p:nvSpPr>
          <p:cNvPr id="4" name="Нижний колонтитул 1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2C2C4468-F8E2-4D21-8581-C50E215ED796}" type="slidenum">
              <a:rPr lang="ru-RU"/>
              <a:pPr>
                <a:defRPr/>
              </a:pPr>
              <a:t>‹#›</a:t>
            </a:fld>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5" name="Прямоугольник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Прямоугольник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Прямоугольник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Прямоугольник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Прямоугольник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Прямоугольник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Прямоугольник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Прямая соединительная линия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Овал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Овал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Текст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ru-RU" smtClean="0"/>
              <a:t>Образец заголовка</a:t>
            </a:r>
            <a:endParaRPr lang="en-US"/>
          </a:p>
        </p:txBody>
      </p:sp>
      <p:sp>
        <p:nvSpPr>
          <p:cNvPr id="15" name="Нижний колонтитул 4"/>
          <p:cNvSpPr>
            <a:spLocks noGrp="1"/>
          </p:cNvSpPr>
          <p:nvPr>
            <p:ph type="ftr" sz="quarter" idx="10"/>
          </p:nvPr>
        </p:nvSpPr>
        <p:spPr/>
        <p:txBody>
          <a:bodyPr/>
          <a:lstStyle>
            <a:lvl1pPr>
              <a:defRPr/>
            </a:lvl1pPr>
          </a:lstStyle>
          <a:p>
            <a:pPr>
              <a:defRPr/>
            </a:pPr>
            <a:endParaRPr lang="ru-RU"/>
          </a:p>
        </p:txBody>
      </p:sp>
      <p:sp>
        <p:nvSpPr>
          <p:cNvPr id="16" name="Дата 3"/>
          <p:cNvSpPr>
            <a:spLocks noGrp="1"/>
          </p:cNvSpPr>
          <p:nvPr>
            <p:ph type="dt" sz="half" idx="11"/>
          </p:nvPr>
        </p:nvSpPr>
        <p:spPr/>
        <p:txBody>
          <a:bodyPr/>
          <a:lstStyle>
            <a:lvl1pPr>
              <a:defRPr/>
            </a:lvl1pPr>
          </a:lstStyle>
          <a:p>
            <a:pPr>
              <a:defRPr/>
            </a:pPr>
            <a:fld id="{6FCCE49D-71FE-430B-AFDF-A6B952C3AFB5}" type="datetimeFigureOut">
              <a:rPr lang="ru-RU"/>
              <a:pPr>
                <a:defRPr/>
              </a:pPr>
              <a:t>14.07.2012</a:t>
            </a:fld>
            <a:endParaRPr lang="ru-RU" dirty="0"/>
          </a:p>
        </p:txBody>
      </p:sp>
      <p:sp>
        <p:nvSpPr>
          <p:cNvPr id="17" name="Номер слайда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1F00BBD0-A123-4025-987F-064FF755A6C2}" type="slidenum">
              <a:rPr lang="ru-RU"/>
              <a:pPr>
                <a:defRPr/>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Скругленный прямоугольник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Дата 1"/>
          <p:cNvSpPr>
            <a:spLocks noGrp="1"/>
          </p:cNvSpPr>
          <p:nvPr>
            <p:ph type="dt" sz="half" idx="10"/>
          </p:nvPr>
        </p:nvSpPr>
        <p:spPr/>
        <p:txBody>
          <a:bodyPr/>
          <a:lstStyle>
            <a:lvl1pPr>
              <a:defRPr/>
            </a:lvl1pPr>
            <a:extLst/>
          </a:lstStyle>
          <a:p>
            <a:pPr>
              <a:defRPr/>
            </a:pPr>
            <a:fld id="{B557A598-F44F-454B-A07A-5A1F7E953F1D}" type="datetimeFigureOut">
              <a:rPr lang="ru-RU"/>
              <a:pPr>
                <a:defRPr/>
              </a:pPr>
              <a:t>14.07.2012</a:t>
            </a:fld>
            <a:endParaRPr lang="ru-RU" dirty="0"/>
          </a:p>
        </p:txBody>
      </p:sp>
      <p:sp>
        <p:nvSpPr>
          <p:cNvPr id="4" name="Нижний колонтитул 2"/>
          <p:cNvSpPr>
            <a:spLocks noGrp="1"/>
          </p:cNvSpPr>
          <p:nvPr>
            <p:ph type="ftr" sz="quarter" idx="11"/>
          </p:nvPr>
        </p:nvSpPr>
        <p:spPr/>
        <p:txBody>
          <a:bodyPr/>
          <a:lstStyle>
            <a:lvl1pPr>
              <a:defRPr/>
            </a:lvl1pPr>
            <a:extLst/>
          </a:lstStyle>
          <a:p>
            <a:pPr>
              <a:defRPr/>
            </a:pPr>
            <a:endParaRPr lang="ru-RU"/>
          </a:p>
        </p:txBody>
      </p:sp>
      <p:sp>
        <p:nvSpPr>
          <p:cNvPr id="5" name="Номер слайда 3"/>
          <p:cNvSpPr>
            <a:spLocks noGrp="1"/>
          </p:cNvSpPr>
          <p:nvPr>
            <p:ph type="sldNum" sz="quarter" idx="12"/>
          </p:nvPr>
        </p:nvSpPr>
        <p:spPr/>
        <p:txBody>
          <a:bodyPr/>
          <a:lstStyle>
            <a:lvl1pPr>
              <a:defRPr/>
            </a:lvl1pPr>
            <a:extLst/>
          </a:lstStyle>
          <a:p>
            <a:pPr>
              <a:defRPr/>
            </a:pPr>
            <a:fld id="{58A7F76D-B93A-4D91-B60E-A3ACF4C1462A}" type="slidenum">
              <a:rPr lang="ru-RU"/>
              <a:pPr>
                <a:defRPr/>
              </a:pPr>
              <a:t>‹#›</a:t>
            </a:fld>
            <a:endParaRPr lang="ru-RU"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ru-RU" smtClean="0"/>
              <a:t>Образец заголовка</a:t>
            </a:r>
            <a:endParaRPr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C917B3EA-A420-44FE-90F1-71DB82C1B47C}" type="datetimeFigureOut">
              <a:rPr lang="ru-RU"/>
              <a:pPr>
                <a:defRPr/>
              </a:pPr>
              <a:t>14.07.2012</a:t>
            </a:fld>
            <a:endParaRPr lang="ru-RU" dirty="0"/>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8D7171A7-7A19-420F-A39F-E7B07113AF4F}" type="slidenum">
              <a:rPr lang="ru-RU"/>
              <a:pPr>
                <a:defRPr/>
              </a:pPr>
              <a:t>‹#›</a:t>
            </a:fld>
            <a:endParaRPr lang="ru-RU"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Скругленный прямоугольник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Прямоугольник с одним скругленным углом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ru-RU" smtClean="0"/>
              <a:t>Образец заголовка</a:t>
            </a:r>
            <a:endParaRPr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7" name="Дата 4"/>
          <p:cNvSpPr>
            <a:spLocks noGrp="1"/>
          </p:cNvSpPr>
          <p:nvPr>
            <p:ph type="dt" sz="half" idx="10"/>
          </p:nvPr>
        </p:nvSpPr>
        <p:spPr/>
        <p:txBody>
          <a:bodyPr/>
          <a:lstStyle>
            <a:lvl1pPr>
              <a:defRPr/>
            </a:lvl1pPr>
            <a:extLst/>
          </a:lstStyle>
          <a:p>
            <a:pPr>
              <a:defRPr/>
            </a:pPr>
            <a:fld id="{8E7643DB-1527-41B6-ACF2-C4A00A50DA2F}" type="datetimeFigureOut">
              <a:rPr lang="ru-RU"/>
              <a:pPr>
                <a:defRPr/>
              </a:pPr>
              <a:t>14.07.2012</a:t>
            </a:fld>
            <a:endParaRPr lang="ru-RU" dirty="0"/>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DAE7E774-17D1-4335-BED6-0B9BACC2EA6D}" type="slidenum">
              <a:rPr lang="ru-RU"/>
              <a:pPr>
                <a:defRPr/>
              </a:pPr>
              <a:t>‹#›</a:t>
            </a:fld>
            <a:endParaRPr lang="ru-RU"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BDE56DA6-17CB-4995-873B-5589448C9890}" type="datetimeFigureOut">
              <a:rPr lang="ru-RU"/>
              <a:pPr>
                <a:defRPr/>
              </a:pPr>
              <a:t>14.07.2012</a:t>
            </a:fld>
            <a:endParaRPr lang="ru-RU" dirty="0"/>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909AAAD1-1C7D-4739-8E98-AD15BEB7DD35}" type="slidenum">
              <a:rPr lang="ru-RU"/>
              <a:pPr>
                <a:defRPr/>
              </a:pPr>
              <a:t>‹#›</a:t>
            </a:fld>
            <a:endParaRPr lang="ru-RU"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0DAE9690-D102-497B-9C9D-7D1C20B37FED}" type="datetimeFigureOut">
              <a:rPr lang="ru-RU"/>
              <a:pPr>
                <a:defRPr/>
              </a:pPr>
              <a:t>14.07.2012</a:t>
            </a:fld>
            <a:endParaRPr lang="ru-RU" dirty="0"/>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B774248B-3635-4CED-8BD9-9E2EF99755AE}" type="slidenum">
              <a:rPr lang="ru-RU"/>
              <a:pPr>
                <a:defRPr/>
              </a:pPr>
              <a:t>‹#›</a:t>
            </a:fld>
            <a:endParaRPr lang="ru-RU"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Прямоугольник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1" name="Скругленный прямоугольник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2" name="Скругленный прямоугольник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Прямоугольник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Прямоугольник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Прямоугольник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6" name="Прямоугольник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7" name="Дата 27"/>
          <p:cNvSpPr>
            <a:spLocks noGrp="1"/>
          </p:cNvSpPr>
          <p:nvPr>
            <p:ph type="dt" sz="half" idx="10"/>
          </p:nvPr>
        </p:nvSpPr>
        <p:spPr>
          <a:xfrm>
            <a:off x="6705600" y="4206875"/>
            <a:ext cx="960438" cy="457200"/>
          </a:xfrm>
        </p:spPr>
        <p:txBody>
          <a:bodyPr/>
          <a:lstStyle>
            <a:lvl1pPr>
              <a:defRPr/>
            </a:lvl1pPr>
          </a:lstStyle>
          <a:p>
            <a:pPr>
              <a:defRPr/>
            </a:pPr>
            <a:fld id="{EF01A661-813F-4628-BA12-2EBE64A80517}" type="datetimeFigureOut">
              <a:rPr lang="ru-RU"/>
              <a:pPr>
                <a:defRPr/>
              </a:pPr>
              <a:t>14.07.2012</a:t>
            </a:fld>
            <a:endParaRPr lang="ru-RU" dirty="0"/>
          </a:p>
        </p:txBody>
      </p:sp>
      <p:sp>
        <p:nvSpPr>
          <p:cNvPr id="18" name="Нижний колонтитул 16"/>
          <p:cNvSpPr>
            <a:spLocks noGrp="1"/>
          </p:cNvSpPr>
          <p:nvPr>
            <p:ph type="ftr" sz="quarter" idx="11"/>
          </p:nvPr>
        </p:nvSpPr>
        <p:spPr>
          <a:xfrm>
            <a:off x="5410200" y="4205288"/>
            <a:ext cx="1295400" cy="457200"/>
          </a:xfrm>
        </p:spPr>
        <p:txBody>
          <a:bodyPr/>
          <a:lstStyle>
            <a:lvl1pPr>
              <a:defRPr/>
            </a:lvl1pPr>
          </a:lstStyle>
          <a:p>
            <a:pPr>
              <a:defRPr/>
            </a:pPr>
            <a:endParaRPr lang="ru-RU"/>
          </a:p>
        </p:txBody>
      </p:sp>
      <p:sp>
        <p:nvSpPr>
          <p:cNvPr id="19" name="Номер слайда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3EF308A8-89C9-4BCD-87C0-27490884859F}" type="slidenum">
              <a:rPr lang="ru-RU"/>
              <a:pPr>
                <a:defRPr/>
              </a:pPr>
              <a:t>‹#›</a:t>
            </a:fld>
            <a:endParaRPr lang="ru-RU"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9E82E687-51CE-4C9D-9874-DA5D62833AC2}" type="datetimeFigureOut">
              <a:rPr lang="ru-RU"/>
              <a:pPr>
                <a:defRPr/>
              </a:pPr>
              <a:t>14.07.2012</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C10433D5-C800-4DB7-96F4-7184F0859F60}" type="slidenum">
              <a:rPr lang="ru-RU"/>
              <a:pPr>
                <a:defRPr/>
              </a:pPr>
              <a:t>‹#›</a:t>
            </a:fld>
            <a:endParaRPr lang="ru-RU" dirty="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fld id="{4EBF5A93-E817-47C9-A3DF-5469A2CD9B6A}" type="datetimeFigureOut">
              <a:rPr lang="ru-RU"/>
              <a:pPr>
                <a:defRPr/>
              </a:pPr>
              <a:t>14.07.2012</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EF556B4-93A6-4DDF-8CBD-C1685C972C36}" type="slidenum">
              <a:rPr lang="ru-RU"/>
              <a:pPr>
                <a:defRPr/>
              </a:pPr>
              <a:t>‹#›</a:t>
            </a:fld>
            <a:endParaRPr lang="ru-RU"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05A8EA47-0668-4E99-B023-9D448E73763D}" type="datetimeFigureOut">
              <a:rPr lang="ru-RU"/>
              <a:pPr>
                <a:defRPr/>
              </a:pPr>
              <a:t>14.07.2012</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D30CB98E-FC52-4343-9D5A-7060810329F1}" type="slidenum">
              <a:rPr lang="ru-RU"/>
              <a:pPr>
                <a:defRPr/>
              </a:pPr>
              <a:t>‹#›</a:t>
            </a:fld>
            <a:endParaRPr lang="ru-RU"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lstStyle>
            <a:lvl1pPr>
              <a:defRPr sz="4000" b="0" i="0"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5"/>
          <p:cNvSpPr>
            <a:spLocks noGrp="1"/>
          </p:cNvSpPr>
          <p:nvPr>
            <p:ph type="dt" sz="half" idx="10"/>
          </p:nvPr>
        </p:nvSpPr>
        <p:spPr/>
        <p:txBody>
          <a:bodyPr rtlCol="0"/>
          <a:lstStyle>
            <a:lvl1pPr>
              <a:defRPr/>
            </a:lvl1pPr>
          </a:lstStyle>
          <a:p>
            <a:pPr>
              <a:defRPr/>
            </a:pPr>
            <a:fld id="{7A9C4BCF-7843-40E2-B3B4-1FBA4D603131}" type="datetimeFigureOut">
              <a:rPr lang="ru-RU"/>
              <a:pPr>
                <a:defRPr/>
              </a:pPr>
              <a:t>14.07.2012</a:t>
            </a:fld>
            <a:endParaRPr lang="ru-RU" dirty="0"/>
          </a:p>
        </p:txBody>
      </p:sp>
      <p:sp>
        <p:nvSpPr>
          <p:cNvPr id="8" name="Номер слайда 26"/>
          <p:cNvSpPr>
            <a:spLocks noGrp="1"/>
          </p:cNvSpPr>
          <p:nvPr>
            <p:ph type="sldNum" sz="quarter" idx="11"/>
          </p:nvPr>
        </p:nvSpPr>
        <p:spPr/>
        <p:txBody>
          <a:bodyPr rtlCol="0"/>
          <a:lstStyle>
            <a:lvl1pPr>
              <a:defRPr/>
            </a:lvl1pPr>
          </a:lstStyle>
          <a:p>
            <a:pPr>
              <a:defRPr/>
            </a:pPr>
            <a:fld id="{CD90D960-4382-4753-9197-6416DA325A87}" type="slidenum">
              <a:rPr lang="ru-RU"/>
              <a:pPr>
                <a:defRPr/>
              </a:pPr>
              <a:t>‹#›</a:t>
            </a:fld>
            <a:endParaRPr lang="ru-RU" dirty="0"/>
          </a:p>
        </p:txBody>
      </p:sp>
      <p:sp>
        <p:nvSpPr>
          <p:cNvPr id="9" name="Нижний колонтитул 27"/>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2" name="Заголовок 1"/>
          <p:cNvSpPr>
            <a:spLocks noGrp="1"/>
          </p:cNvSpPr>
          <p:nvPr>
            <p:ph type="title"/>
          </p:nvPr>
        </p:nvSpPr>
        <p:spPr>
          <a:xfrm>
            <a:off x="301752" y="228600"/>
            <a:ext cx="8534400" cy="758952"/>
          </a:xfrm>
        </p:spPr>
        <p:txBody>
          <a:bodyPr/>
          <a:lstStyle/>
          <a:p>
            <a:r>
              <a:rPr lang="ru-RU" smtClean="0"/>
              <a:t>Образец заголовка</a:t>
            </a:r>
            <a:endParaRPr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a:xfrm>
            <a:off x="5791200" y="6410325"/>
            <a:ext cx="3044825" cy="365125"/>
          </a:xfrm>
        </p:spPr>
        <p:txBody>
          <a:bodyPr/>
          <a:lstStyle>
            <a:lvl1pPr>
              <a:defRPr/>
            </a:lvl1pPr>
          </a:lstStyle>
          <a:p>
            <a:pPr>
              <a:defRPr/>
            </a:pPr>
            <a:fld id="{12A72B75-AEDF-4ABE-87CC-2040C17A2425}" type="datetimeFigureOut">
              <a:rPr lang="ru-RU"/>
              <a:pPr>
                <a:defRPr/>
              </a:pPr>
              <a:t>14.07.2012</a:t>
            </a:fld>
            <a:endParaRPr lang="ru-RU" dirty="0"/>
          </a:p>
        </p:txBody>
      </p:sp>
      <p:sp>
        <p:nvSpPr>
          <p:cNvPr id="7" name="Нижний колонтитул 5"/>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6FD9101E-307C-4B52-8D4B-C5B767607FED}" type="slidenum">
              <a:rPr lang="ru-RU"/>
              <a:pPr>
                <a:defRPr/>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lstStyle>
            <a:lvl1pPr>
              <a:defRPr sz="4000">
                <a:solidFill>
                  <a:schemeClr val="tx2"/>
                </a:solidFill>
              </a:defRPr>
            </a:lvl1pPr>
          </a:lstStyle>
          <a:p>
            <a:r>
              <a:rPr lang="ru-RU" smtClean="0"/>
              <a:t>Образец заголовка</a:t>
            </a:r>
            <a:endParaRPr lang="en-US"/>
          </a:p>
        </p:txBody>
      </p:sp>
      <p:sp>
        <p:nvSpPr>
          <p:cNvPr id="3" name="Дата 2"/>
          <p:cNvSpPr>
            <a:spLocks noGrp="1"/>
          </p:cNvSpPr>
          <p:nvPr>
            <p:ph type="dt" sz="half" idx="10"/>
          </p:nvPr>
        </p:nvSpPr>
        <p:spPr>
          <a:xfrm>
            <a:off x="6583363" y="612775"/>
            <a:ext cx="957262" cy="457200"/>
          </a:xfrm>
        </p:spPr>
        <p:txBody>
          <a:bodyPr/>
          <a:lstStyle>
            <a:lvl1pPr>
              <a:defRPr/>
            </a:lvl1pPr>
          </a:lstStyle>
          <a:p>
            <a:pPr>
              <a:defRPr/>
            </a:pPr>
            <a:fld id="{0FD41A8E-BA25-471E-BBB9-7CD30E950131}" type="datetimeFigureOut">
              <a:rPr lang="ru-RU"/>
              <a:pPr>
                <a:defRPr/>
              </a:pPr>
              <a:t>14.07.2012</a:t>
            </a:fld>
            <a:endParaRPr lang="ru-RU" dirty="0"/>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6141EE88-7120-4BC0-8540-9E16D774F20B}" type="slidenum">
              <a:rPr lang="ru-RU"/>
              <a:pPr>
                <a:defRPr/>
              </a:pPr>
              <a:t>‹#›</a:t>
            </a:fld>
            <a:endParaRPr lang="ru-RU"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EE28C9AF-EBDB-4F6D-BDB4-A01364F37606}" type="datetimeFigureOut">
              <a:rPr lang="ru-RU"/>
              <a:pPr>
                <a:defRPr/>
              </a:pPr>
              <a:t>14.07.2012</a:t>
            </a:fld>
            <a:endParaRPr lang="ru-RU" dirty="0"/>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D8D3F640-374C-4674-A6AF-5D9A97725FEB}" type="slidenum">
              <a:rPr lang="ru-RU"/>
              <a:pPr>
                <a:defRPr/>
              </a:pPr>
              <a:t>‹#›</a:t>
            </a:fld>
            <a:endParaRPr lang="ru-RU"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lang="ru-RU" smtClean="0"/>
              <a:t>Образец заголовка</a:t>
            </a:r>
            <a:endParaRPr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9F557FE1-B09B-46E5-B362-47021F4FD4FF}" type="datetimeFigureOut">
              <a:rPr lang="ru-RU"/>
              <a:pPr>
                <a:defRPr/>
              </a:pPr>
              <a:t>14.07.2012</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823869B8-86CA-4C5D-9D30-A823037045A7}" type="slidenum">
              <a:rPr lang="ru-RU"/>
              <a:pPr>
                <a:defRPr/>
              </a:pPr>
              <a:t>‹#›</a:t>
            </a:fld>
            <a:endParaRPr lang="ru-RU"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8EDD5E86-6858-4551-B794-F1956C66F68D}" type="datetimeFigureOut">
              <a:rPr lang="ru-RU"/>
              <a:pPr>
                <a:defRPr/>
              </a:pPr>
              <a:t>14.07.2012</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138EEE27-6B45-40EC-ADB7-0857D071113D}" type="slidenum">
              <a:rPr lang="ru-RU"/>
              <a:pPr>
                <a:defRPr/>
              </a:pPr>
              <a:t>‹#›</a:t>
            </a:fld>
            <a:endParaRPr lang="ru-RU"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B6C20A5A-C7D9-48D2-AFD1-849B06FD0303}" type="datetimeFigureOut">
              <a:rPr lang="ru-RU"/>
              <a:pPr>
                <a:defRPr/>
              </a:pPr>
              <a:t>14.07.2012</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E70425FE-E7DE-4CBD-B497-7FA2327A5890}" type="slidenum">
              <a:rPr lang="ru-RU"/>
              <a:pPr>
                <a:defRPr/>
              </a:pPr>
              <a:t>‹#›</a:t>
            </a:fld>
            <a:endParaRPr lang="ru-RU"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66C3E730-0791-49BF-A2D1-54A7782F299D}" type="datetimeFigureOut">
              <a:rPr lang="ru-RU"/>
              <a:pPr>
                <a:defRPr/>
              </a:pPr>
              <a:t>14.07.2012</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F01D40D1-5900-481F-9B16-3B0D1889D1B9}" type="slidenum">
              <a:rPr lang="ru-RU"/>
              <a:pPr>
                <a:defRPr/>
              </a:pPr>
              <a:t>‹#›</a:t>
            </a:fld>
            <a:endParaRPr lang="ru-RU" dirty="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Прямоугольник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Прямоугольник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Прямоугольник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Заголовок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0" name="Дата 27"/>
          <p:cNvSpPr>
            <a:spLocks noGrp="1"/>
          </p:cNvSpPr>
          <p:nvPr>
            <p:ph type="dt" sz="half" idx="10"/>
          </p:nvPr>
        </p:nvSpPr>
        <p:spPr>
          <a:xfrm>
            <a:off x="6400800" y="6354763"/>
            <a:ext cx="2286000" cy="366712"/>
          </a:xfrm>
        </p:spPr>
        <p:txBody>
          <a:bodyPr/>
          <a:lstStyle>
            <a:lvl1pPr>
              <a:defRPr sz="1400"/>
            </a:lvl1pPr>
          </a:lstStyle>
          <a:p>
            <a:pPr>
              <a:defRPr/>
            </a:pPr>
            <a:fld id="{35DE9664-533E-4641-BDE3-DF3494AC6C2A}" type="datetimeFigureOut">
              <a:rPr lang="ru-RU"/>
              <a:pPr>
                <a:defRPr/>
              </a:pPr>
              <a:t>14.07.2012</a:t>
            </a:fld>
            <a:endParaRPr lang="ru-RU" dirty="0"/>
          </a:p>
        </p:txBody>
      </p:sp>
      <p:sp>
        <p:nvSpPr>
          <p:cNvPr id="11" name="Нижний колонтитул 16"/>
          <p:cNvSpPr>
            <a:spLocks noGrp="1"/>
          </p:cNvSpPr>
          <p:nvPr>
            <p:ph type="ftr" sz="quarter" idx="11"/>
          </p:nvPr>
        </p:nvSpPr>
        <p:spPr>
          <a:xfrm>
            <a:off x="2898775" y="6354763"/>
            <a:ext cx="3475038" cy="366712"/>
          </a:xfrm>
        </p:spPr>
        <p:txBody>
          <a:bodyPr/>
          <a:lstStyle>
            <a:lvl1pPr>
              <a:defRPr/>
            </a:lvl1pPr>
          </a:lstStyle>
          <a:p>
            <a:pPr>
              <a:defRPr/>
            </a:pPr>
            <a:endParaRPr lang="ru-RU"/>
          </a:p>
        </p:txBody>
      </p:sp>
      <p:sp>
        <p:nvSpPr>
          <p:cNvPr id="12" name="Номер слайда 28"/>
          <p:cNvSpPr>
            <a:spLocks noGrp="1"/>
          </p:cNvSpPr>
          <p:nvPr>
            <p:ph type="sldNum" sz="quarter" idx="12"/>
          </p:nvPr>
        </p:nvSpPr>
        <p:spPr>
          <a:xfrm>
            <a:off x="1216025" y="6354763"/>
            <a:ext cx="1219200" cy="366712"/>
          </a:xfrm>
        </p:spPr>
        <p:txBody>
          <a:bodyPr/>
          <a:lstStyle>
            <a:lvl1pPr>
              <a:defRPr/>
            </a:lvl1pPr>
          </a:lstStyle>
          <a:p>
            <a:pPr>
              <a:defRPr/>
            </a:pPr>
            <a:fld id="{8366B9BC-8521-4751-8EDD-F363C21F5511}" type="slidenum">
              <a:rPr lang="ru-RU"/>
              <a:pPr>
                <a:defRPr/>
              </a:pPr>
              <a:t>‹#›</a:t>
            </a:fld>
            <a:endParaRPr lang="ru-RU" dirty="0"/>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4" name="Прямоугольник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Прямоугольник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1219200" y="2971800"/>
            <a:ext cx="6858000" cy="1066800"/>
          </a:xfrm>
        </p:spPr>
        <p:txBody>
          <a:bodyPr anchor="t"/>
          <a:lstStyle>
            <a:lvl1pPr algn="r">
              <a:buNone/>
              <a:defRPr sz="3200" b="0" cap="none" baseline="0"/>
            </a:lvl1pPr>
          </a:lstStyle>
          <a:p>
            <a:r>
              <a:rPr lang="ru-RU" smtClean="0"/>
              <a:t>Образец заголовка</a:t>
            </a:r>
            <a:endParaRPr lang="en-US"/>
          </a:p>
        </p:txBody>
      </p:sp>
      <p:sp>
        <p:nvSpPr>
          <p:cNvPr id="3" name="Текст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a:xfrm>
            <a:off x="6400800" y="6354763"/>
            <a:ext cx="2286000" cy="366712"/>
          </a:xfrm>
        </p:spPr>
        <p:txBody>
          <a:bodyPr/>
          <a:lstStyle>
            <a:lvl1pPr>
              <a:defRPr/>
            </a:lvl1pPr>
          </a:lstStyle>
          <a:p>
            <a:pPr>
              <a:defRPr/>
            </a:pPr>
            <a:fld id="{C828BC6F-AC29-460C-805E-63449DC83DFE}" type="datetimeFigureOut">
              <a:rPr lang="ru-RU"/>
              <a:pPr>
                <a:defRPr/>
              </a:pPr>
              <a:t>14.07.2012</a:t>
            </a:fld>
            <a:endParaRPr lang="ru-RU" dirty="0"/>
          </a:p>
        </p:txBody>
      </p:sp>
      <p:sp>
        <p:nvSpPr>
          <p:cNvPr id="7" name="Нижний колонтитул 4"/>
          <p:cNvSpPr>
            <a:spLocks noGrp="1"/>
          </p:cNvSpPr>
          <p:nvPr>
            <p:ph type="ftr" sz="quarter" idx="11"/>
          </p:nvPr>
        </p:nvSpPr>
        <p:spPr>
          <a:xfrm>
            <a:off x="2898775" y="6354763"/>
            <a:ext cx="3475038" cy="366712"/>
          </a:xfrm>
        </p:spPr>
        <p:txBody>
          <a:bodyPr/>
          <a:lstStyle>
            <a:lvl1pPr>
              <a:defRPr/>
            </a:lvl1pPr>
          </a:lstStyle>
          <a:p>
            <a:pPr>
              <a:defRPr/>
            </a:pPr>
            <a:endParaRPr lang="ru-RU"/>
          </a:p>
        </p:txBody>
      </p:sp>
      <p:sp>
        <p:nvSpPr>
          <p:cNvPr id="8" name="Номер слайда 5"/>
          <p:cNvSpPr>
            <a:spLocks noGrp="1"/>
          </p:cNvSpPr>
          <p:nvPr>
            <p:ph type="sldNum" sz="quarter" idx="12"/>
          </p:nvPr>
        </p:nvSpPr>
        <p:spPr>
          <a:xfrm>
            <a:off x="1069975" y="6354763"/>
            <a:ext cx="1520825" cy="366712"/>
          </a:xfrm>
        </p:spPr>
        <p:txBody>
          <a:bodyPr/>
          <a:lstStyle>
            <a:lvl1pPr>
              <a:defRPr/>
            </a:lvl1pPr>
          </a:lstStyle>
          <a:p>
            <a:pPr>
              <a:defRPr/>
            </a:pPr>
            <a:fld id="{C5B41B5E-7564-4B40-9707-1C3571781EFB}"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Прямая соединительная линия 2"/>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4" name="Прямая соединительная линия 3"/>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5" name="Равнобедренный треугольник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Равнобедренный треугольник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457200" y="228600"/>
            <a:ext cx="8229600" cy="914400"/>
          </a:xfrm>
        </p:spPr>
        <p:txBody>
          <a:bodyPr/>
          <a:lstStyle/>
          <a:p>
            <a:r>
              <a:rPr lang="ru-RU" smtClean="0"/>
              <a:t>Образец заголовка</a:t>
            </a:r>
            <a:endParaRPr lang="en-US"/>
          </a:p>
        </p:txBody>
      </p:sp>
      <p:sp>
        <p:nvSpPr>
          <p:cNvPr id="7" name="Дата 2"/>
          <p:cNvSpPr>
            <a:spLocks noGrp="1"/>
          </p:cNvSpPr>
          <p:nvPr>
            <p:ph type="dt" sz="half" idx="10"/>
          </p:nvPr>
        </p:nvSpPr>
        <p:spPr/>
        <p:txBody>
          <a:bodyPr/>
          <a:lstStyle>
            <a:lvl1pPr>
              <a:defRPr/>
            </a:lvl1pPr>
          </a:lstStyle>
          <a:p>
            <a:pPr>
              <a:defRPr/>
            </a:pPr>
            <a:fld id="{E6690642-15F3-40B1-A052-7A34419DFD6C}" type="datetimeFigureOut">
              <a:rPr lang="ru-RU"/>
              <a:pPr>
                <a:defRPr/>
              </a:pPr>
              <a:t>14.07.2012</a:t>
            </a:fld>
            <a:endParaRPr lang="ru-RU" dirty="0"/>
          </a:p>
        </p:txBody>
      </p:sp>
      <p:sp>
        <p:nvSpPr>
          <p:cNvPr id="8" name="Нижний колонтитул 3"/>
          <p:cNvSpPr>
            <a:spLocks noGrp="1"/>
          </p:cNvSpPr>
          <p:nvPr>
            <p:ph type="ftr" sz="quarter" idx="11"/>
          </p:nvPr>
        </p:nvSpPr>
        <p:spPr/>
        <p:txBody>
          <a:bodyPr/>
          <a:lstStyle>
            <a:lvl1pPr>
              <a:defRPr/>
            </a:lvl1pPr>
          </a:lstStyle>
          <a:p>
            <a:pPr>
              <a:defRPr/>
            </a:pPr>
            <a:endParaRPr lang="ru-RU"/>
          </a:p>
        </p:txBody>
      </p:sp>
      <p:sp>
        <p:nvSpPr>
          <p:cNvPr id="9" name="Номер слайда 4"/>
          <p:cNvSpPr>
            <a:spLocks noGrp="1"/>
          </p:cNvSpPr>
          <p:nvPr>
            <p:ph type="sldNum" sz="quarter" idx="12"/>
          </p:nvPr>
        </p:nvSpPr>
        <p:spPr/>
        <p:txBody>
          <a:bodyPr/>
          <a:lstStyle>
            <a:lvl1pPr>
              <a:defRPr/>
            </a:lvl1pPr>
          </a:lstStyle>
          <a:p>
            <a:pPr>
              <a:defRPr/>
            </a:pPr>
            <a:fld id="{1474C4D8-6D2A-4FA5-BF64-1FE6730C9C1C}" type="slidenum">
              <a:rPr lang="ru-RU"/>
              <a:pPr>
                <a:defRPr/>
              </a:pPr>
              <a:t>‹#›</a:t>
            </a:fld>
            <a:endParaRPr lang="ru-RU" dirty="0"/>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Прямая соединительная линия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3" name="Равнобедренный треугольник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Дата 1"/>
          <p:cNvSpPr>
            <a:spLocks noGrp="1"/>
          </p:cNvSpPr>
          <p:nvPr>
            <p:ph type="dt" sz="half" idx="10"/>
          </p:nvPr>
        </p:nvSpPr>
        <p:spPr/>
        <p:txBody>
          <a:bodyPr/>
          <a:lstStyle>
            <a:lvl1pPr>
              <a:defRPr/>
            </a:lvl1pPr>
          </a:lstStyle>
          <a:p>
            <a:pPr>
              <a:defRPr/>
            </a:pPr>
            <a:fld id="{460EB50B-90B6-4440-8B1E-E408D20FAE9A}" type="datetimeFigureOut">
              <a:rPr lang="ru-RU"/>
              <a:pPr>
                <a:defRPr/>
              </a:pPr>
              <a:t>14.07.2012</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27341A95-0AFE-4051-AE0A-A1BD0FE4BC6A}" type="slidenum">
              <a:rPr lang="ru-RU"/>
              <a:pPr>
                <a:defRPr/>
              </a:pPr>
              <a:t>‹#›</a:t>
            </a:fld>
            <a:endParaRPr lang="ru-R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Прямоугольник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Прямоугольник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Прямоугольник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Прямоугольник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Прямоугольник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4" name="Прямая соединительная линия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5" name="Прямоугольник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Овал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Овал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4" name="Содержимое 23"/>
          <p:cNvSpPr>
            <a:spLocks noGrp="1"/>
          </p:cNvSpPr>
          <p:nvPr>
            <p:ph sz="quarter" idx="2"/>
          </p:nvPr>
        </p:nvSpPr>
        <p:spPr>
          <a:xfrm>
            <a:off x="301752" y="2471383"/>
            <a:ext cx="4041648" cy="38184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6" name="Содержимое 25"/>
          <p:cNvSpPr>
            <a:spLocks noGrp="1"/>
          </p:cNvSpPr>
          <p:nvPr>
            <p:ph sz="quarter" idx="4"/>
          </p:nvPr>
        </p:nvSpPr>
        <p:spPr>
          <a:xfrm>
            <a:off x="4800600" y="2471383"/>
            <a:ext cx="4038600" cy="38221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3" name="Заголовок 22"/>
          <p:cNvSpPr>
            <a:spLocks noGrp="1"/>
          </p:cNvSpPr>
          <p:nvPr>
            <p:ph type="title"/>
          </p:nvPr>
        </p:nvSpPr>
        <p:spPr/>
        <p:txBody>
          <a:bodyPr rtlCol="0"/>
          <a:lstStyle/>
          <a:p>
            <a:r>
              <a:rPr lang="ru-RU" smtClean="0"/>
              <a:t>Образец заголовка</a:t>
            </a:r>
            <a:endParaRPr lang="en-US"/>
          </a:p>
        </p:txBody>
      </p:sp>
      <p:sp>
        <p:nvSpPr>
          <p:cNvPr id="18" name="Дата 6"/>
          <p:cNvSpPr>
            <a:spLocks noGrp="1"/>
          </p:cNvSpPr>
          <p:nvPr>
            <p:ph type="dt" sz="half" idx="10"/>
          </p:nvPr>
        </p:nvSpPr>
        <p:spPr/>
        <p:txBody>
          <a:bodyPr/>
          <a:lstStyle>
            <a:lvl1pPr>
              <a:defRPr/>
            </a:lvl1pPr>
          </a:lstStyle>
          <a:p>
            <a:pPr>
              <a:defRPr/>
            </a:pPr>
            <a:fld id="{312A4C3A-F711-42D8-8E0A-7CBF3F476AD9}" type="datetimeFigureOut">
              <a:rPr lang="ru-RU"/>
              <a:pPr>
                <a:defRPr/>
              </a:pPr>
              <a:t>14.07.2012</a:t>
            </a:fld>
            <a:endParaRPr lang="ru-RU" dirty="0"/>
          </a:p>
        </p:txBody>
      </p:sp>
      <p:sp>
        <p:nvSpPr>
          <p:cNvPr id="19" name="Нижний колонтитул 7"/>
          <p:cNvSpPr>
            <a:spLocks noGrp="1"/>
          </p:cNvSpPr>
          <p:nvPr>
            <p:ph type="ftr" sz="quarter" idx="11"/>
          </p:nvPr>
        </p:nvSpPr>
        <p:spPr>
          <a:xfrm>
            <a:off x="304800" y="6410325"/>
            <a:ext cx="3581400" cy="365125"/>
          </a:xfrm>
        </p:spPr>
        <p:txBody>
          <a:bodyPr/>
          <a:lstStyle>
            <a:lvl1pPr>
              <a:defRPr/>
            </a:lvl1pPr>
          </a:lstStyle>
          <a:p>
            <a:pPr>
              <a:defRPr/>
            </a:pPr>
            <a:endParaRPr lang="ru-RU"/>
          </a:p>
        </p:txBody>
      </p:sp>
      <p:sp>
        <p:nvSpPr>
          <p:cNvPr id="20" name="Номер слайда 8"/>
          <p:cNvSpPr>
            <a:spLocks noGrp="1"/>
          </p:cNvSpPr>
          <p:nvPr>
            <p:ph type="sldNum" sz="quarter" idx="12"/>
          </p:nvPr>
        </p:nvSpPr>
        <p:spPr>
          <a:xfrm>
            <a:off x="4343400" y="1042988"/>
            <a:ext cx="457200" cy="441325"/>
          </a:xfrm>
        </p:spPr>
        <p:txBody>
          <a:bodyPr/>
          <a:lstStyle>
            <a:lvl1pPr algn="ctr">
              <a:defRPr/>
            </a:lvl1pPr>
          </a:lstStyle>
          <a:p>
            <a:pPr>
              <a:defRPr/>
            </a:pPr>
            <a:fld id="{8B71B63D-F008-4E52-9D6A-02A1C1A1451F}" type="slidenum">
              <a:rPr lang="ru-RU"/>
              <a:pPr>
                <a:defRPr/>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Прямая соединительная линия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Равнобедренный треугольник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ru-RU" smtClean="0"/>
              <a:t>Образец заголовка</a:t>
            </a:r>
            <a:endParaRPr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2" name="Содержимое 11"/>
          <p:cNvSpPr>
            <a:spLocks noGrp="1"/>
          </p:cNvSpPr>
          <p:nvPr>
            <p:ph sz="quarter" idx="1"/>
          </p:nvPr>
        </p:nvSpPr>
        <p:spPr>
          <a:xfrm>
            <a:off x="304800" y="304800"/>
            <a:ext cx="57150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4"/>
          <p:cNvSpPr>
            <a:spLocks noGrp="1"/>
          </p:cNvSpPr>
          <p:nvPr>
            <p:ph type="dt" sz="half" idx="10"/>
          </p:nvPr>
        </p:nvSpPr>
        <p:spPr/>
        <p:txBody>
          <a:bodyPr/>
          <a:lstStyle>
            <a:lvl1pPr>
              <a:defRPr/>
            </a:lvl1pPr>
          </a:lstStyle>
          <a:p>
            <a:pPr>
              <a:defRPr/>
            </a:pPr>
            <a:fld id="{C54919D0-4CDB-4B88-81A9-92AC9799CD0C}" type="datetimeFigureOut">
              <a:rPr lang="ru-RU"/>
              <a:pPr>
                <a:defRPr/>
              </a:pPr>
              <a:t>14.07.2012</a:t>
            </a:fld>
            <a:endParaRPr lang="ru-RU" dirty="0"/>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p:txBody>
          <a:bodyPr/>
          <a:lstStyle>
            <a:lvl1pPr>
              <a:defRPr/>
            </a:lvl1pPr>
          </a:lstStyle>
          <a:p>
            <a:pPr>
              <a:defRPr/>
            </a:pPr>
            <a:fld id="{C454016D-E565-45B1-836C-D290765CBF83}" type="slidenum">
              <a:rPr lang="ru-RU"/>
              <a:pPr>
                <a:defRPr/>
              </a:pPr>
              <a:t>‹#›</a:t>
            </a:fld>
            <a:endParaRPr lang="ru-RU" dirty="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Равнобедренный треугольник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Прямоугольник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ru-RU" noProof="0" dirty="0" smtClean="0"/>
              <a:t>Вставка рисунка</a:t>
            </a:r>
            <a:endParaRPr lang="en-US" noProof="0" dirty="0"/>
          </a:p>
        </p:txBody>
      </p:sp>
      <p:sp>
        <p:nvSpPr>
          <p:cNvPr id="4" name="Текст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8" name="Дата 4"/>
          <p:cNvSpPr>
            <a:spLocks noGrp="1"/>
          </p:cNvSpPr>
          <p:nvPr>
            <p:ph type="dt" sz="half" idx="10"/>
          </p:nvPr>
        </p:nvSpPr>
        <p:spPr/>
        <p:txBody>
          <a:bodyPr/>
          <a:lstStyle>
            <a:lvl1pPr>
              <a:defRPr/>
            </a:lvl1pPr>
          </a:lstStyle>
          <a:p>
            <a:pPr>
              <a:defRPr/>
            </a:pPr>
            <a:fld id="{A4E0B691-6FD7-4ACD-9391-1F823EA04E16}" type="datetimeFigureOut">
              <a:rPr lang="ru-RU"/>
              <a:pPr>
                <a:defRPr/>
              </a:pPr>
              <a:t>14.07.2012</a:t>
            </a:fld>
            <a:endParaRPr lang="ru-RU" dirty="0"/>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p:txBody>
          <a:bodyPr/>
          <a:lstStyle>
            <a:lvl1pPr>
              <a:defRPr/>
            </a:lvl1pPr>
          </a:lstStyle>
          <a:p>
            <a:pPr>
              <a:defRPr/>
            </a:pPr>
            <a:fld id="{D989CBEF-9D7F-436A-912F-21ECA7C6E0D1}"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5" name="Равнобедренный треугольник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Прямая соединительная линия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p:txBody>
          <a:bodyPr/>
          <a:lstStyle>
            <a:lvl1pPr>
              <a:defRPr/>
            </a:lvl1pPr>
          </a:lstStyle>
          <a:p>
            <a:pPr>
              <a:defRPr/>
            </a:pPr>
            <a:fld id="{CCB6BEAC-52AD-4FE7-84AC-51D82D77F52B}" type="datetimeFigureOut">
              <a:rPr lang="ru-RU"/>
              <a:pPr>
                <a:defRPr/>
              </a:pPr>
              <a:t>14.07.2012</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44E743B-2EF8-4D0B-82C8-EB60BCFA7A32}" type="slidenum">
              <a:rPr lang="ru-RU"/>
              <a:pPr>
                <a:defRPr/>
              </a:pPr>
              <a:t>‹#›</a:t>
            </a:fld>
            <a:endParaRPr lang="ru-R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a:defRPr/>
            </a:pPr>
            <a:fld id="{A3183641-3143-4BB2-AA93-19455BF862AD}" type="datetimeFigureOut">
              <a:rPr lang="ru-RU"/>
              <a:pPr>
                <a:defRPr/>
              </a:pPr>
              <a:t>14.07.2012</a:t>
            </a:fld>
            <a:endParaRPr lang="ru-RU" dirty="0"/>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4343400" y="1036638"/>
            <a:ext cx="457200" cy="441325"/>
          </a:xfrm>
        </p:spPr>
        <p:txBody>
          <a:bodyPr/>
          <a:lstStyle>
            <a:lvl1pPr>
              <a:defRPr/>
            </a:lvl1pPr>
          </a:lstStyle>
          <a:p>
            <a:pPr>
              <a:defRPr/>
            </a:pPr>
            <a:fld id="{1A424394-D286-4085-B58B-29340DB7BA15}" type="slidenum">
              <a:rPr lang="ru-RU"/>
              <a:pPr>
                <a:defRPr/>
              </a:pPr>
              <a:t>‹#›</a:t>
            </a:fld>
            <a:endParaRPr lang="ru-R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3" name="Прямоугольник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4" name="Прямоугольник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5" name="Прямоугольник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Прямоугольник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Прямоугольник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Дата 1"/>
          <p:cNvSpPr>
            <a:spLocks noGrp="1"/>
          </p:cNvSpPr>
          <p:nvPr>
            <p:ph type="dt" sz="half" idx="10"/>
          </p:nvPr>
        </p:nvSpPr>
        <p:spPr/>
        <p:txBody>
          <a:bodyPr/>
          <a:lstStyle>
            <a:lvl1pPr>
              <a:defRPr/>
            </a:lvl1pPr>
          </a:lstStyle>
          <a:p>
            <a:pPr>
              <a:defRPr/>
            </a:pPr>
            <a:fld id="{E6AB66C0-8E1C-419A-84D9-C560580E05EF}" type="datetimeFigureOut">
              <a:rPr lang="ru-RU"/>
              <a:pPr>
                <a:defRPr/>
              </a:pPr>
              <a:t>14.07.2012</a:t>
            </a:fld>
            <a:endParaRPr lang="ru-RU" dirty="0"/>
          </a:p>
        </p:txBody>
      </p:sp>
      <p:sp>
        <p:nvSpPr>
          <p:cNvPr id="9" name="Нижний колонтитул 2"/>
          <p:cNvSpPr>
            <a:spLocks noGrp="1"/>
          </p:cNvSpPr>
          <p:nvPr>
            <p:ph type="ftr" sz="quarter" idx="11"/>
          </p:nvPr>
        </p:nvSpPr>
        <p:spPr/>
        <p:txBody>
          <a:bodyPr/>
          <a:lstStyle>
            <a:lvl1pPr>
              <a:defRPr/>
            </a:lvl1pPr>
          </a:lstStyle>
          <a:p>
            <a:pPr>
              <a:defRPr/>
            </a:pPr>
            <a:endParaRPr lang="ru-RU"/>
          </a:p>
        </p:txBody>
      </p:sp>
      <p:sp>
        <p:nvSpPr>
          <p:cNvPr id="10" name="Номер слайда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87B68600-276E-4BE2-8780-933710B254DA}" type="slidenum">
              <a:rPr lang="ru-RU"/>
              <a:pPr>
                <a:defRPr/>
              </a:pPr>
              <a:t>‹#›</a:t>
            </a:fld>
            <a:endParaRPr lang="ru-R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Прямоугольник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Прямоугольник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Прямоугольник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Прямоугольник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Прямоугольник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Прямая соединительная линия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Овал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Овал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Прямоугольник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2" name="Заголовок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ru-RU" smtClean="0"/>
              <a:t>Образец заголовка</a:t>
            </a:r>
            <a:endParaRPr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20" name="Содержимое 19"/>
          <p:cNvSpPr>
            <a:spLocks noGrp="1"/>
          </p:cNvSpPr>
          <p:nvPr>
            <p:ph sz="quarter" idx="1"/>
          </p:nvPr>
        </p:nvSpPr>
        <p:spPr>
          <a:xfrm>
            <a:off x="3124200" y="685800"/>
            <a:ext cx="56388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Номер слайда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0BD4DDED-5BD1-4539-8232-C908658AB68D}" type="slidenum">
              <a:rPr lang="ru-RU"/>
              <a:pPr>
                <a:defRPr/>
              </a:pPr>
              <a:t>‹#›</a:t>
            </a:fld>
            <a:endParaRPr lang="ru-RU" dirty="0"/>
          </a:p>
        </p:txBody>
      </p:sp>
      <p:sp>
        <p:nvSpPr>
          <p:cNvPr id="17" name="Дата 4"/>
          <p:cNvSpPr>
            <a:spLocks noGrp="1"/>
          </p:cNvSpPr>
          <p:nvPr>
            <p:ph type="dt" sz="half" idx="11"/>
          </p:nvPr>
        </p:nvSpPr>
        <p:spPr/>
        <p:txBody>
          <a:bodyPr/>
          <a:lstStyle>
            <a:lvl1pPr>
              <a:defRPr/>
            </a:lvl1pPr>
          </a:lstStyle>
          <a:p>
            <a:pPr>
              <a:defRPr/>
            </a:pPr>
            <a:fld id="{B0DE3590-2333-4327-85D8-F6428D781B4D}" type="datetimeFigureOut">
              <a:rPr lang="ru-RU"/>
              <a:pPr>
                <a:defRPr/>
              </a:pPr>
              <a:t>14.07.2012</a:t>
            </a:fld>
            <a:endParaRPr lang="ru-RU" dirty="0"/>
          </a:p>
        </p:txBody>
      </p:sp>
      <p:sp>
        <p:nvSpPr>
          <p:cNvPr id="18" name="Нижний колонтитул 5"/>
          <p:cNvSpPr>
            <a:spLocks noGrp="1"/>
          </p:cNvSpPr>
          <p:nvPr>
            <p:ph type="ftr" sz="quarter" idx="12"/>
          </p:nvPr>
        </p:nvSpPr>
        <p:spPr>
          <a:xfrm>
            <a:off x="301625" y="6410325"/>
            <a:ext cx="3382963" cy="366713"/>
          </a:xfrm>
        </p:spPr>
        <p:txBody>
          <a:bodyPr/>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Содержимое 2"/>
          <p:cNvSpPr>
            <a:spLocks noGrp="1"/>
          </p:cNvSpPr>
          <p:nvPr>
            <p:ph idx="1"/>
          </p:nvPr>
        </p:nvSpPr>
        <p:spPr>
          <a:xfrm>
            <a:off x="502920" y="530352"/>
            <a:ext cx="8183880" cy="4187952"/>
          </a:xfrm>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72D06D28-7FA7-4D80-9959-3866CA4B5B40}" type="datetimeFigureOut">
              <a:rPr lang="ru-RU"/>
              <a:pPr>
                <a:defRPr/>
              </a:pPr>
              <a:t>14.07.2012</a:t>
            </a:fld>
            <a:endParaRPr lang="ru-RU" dirty="0"/>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E9BCE81E-FC9C-43EC-9EA3-DA5B3F0A423D}" type="slidenum">
              <a:rPr lang="ru-RU"/>
              <a:pPr>
                <a:defRPr/>
              </a:pPr>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Прямоугольник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Прямоугольник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Прямоугольник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Прямоугольник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Прямоугольник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Прямоугольник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Овал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Овал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Прямоугольник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ru-RU" smtClean="0"/>
              <a:t>Образец заголовка</a:t>
            </a:r>
            <a:endParaRPr lang="en-US"/>
          </a:p>
        </p:txBody>
      </p:sp>
      <p:sp>
        <p:nvSpPr>
          <p:cNvPr id="3" name="Рисунок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ru-RU" noProof="0" dirty="0" smtClean="0"/>
              <a:t>Вставка рисунка</a:t>
            </a:r>
            <a:endParaRPr lang="en-US" noProof="0"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6" name="Номер слайда 6"/>
          <p:cNvSpPr>
            <a:spLocks noGrp="1"/>
          </p:cNvSpPr>
          <p:nvPr>
            <p:ph type="sldNum" sz="quarter" idx="10"/>
          </p:nvPr>
        </p:nvSpPr>
        <p:spPr>
          <a:xfrm>
            <a:off x="1371600" y="312738"/>
            <a:ext cx="457200" cy="441325"/>
          </a:xfrm>
        </p:spPr>
        <p:txBody>
          <a:bodyPr/>
          <a:lstStyle>
            <a:lvl1pPr>
              <a:defRPr/>
            </a:lvl1pPr>
          </a:lstStyle>
          <a:p>
            <a:pPr>
              <a:defRPr/>
            </a:pPr>
            <a:fld id="{2D3F88EF-0E79-4C0F-9755-6EEA9ADD631F}" type="slidenum">
              <a:rPr lang="ru-RU"/>
              <a:pPr>
                <a:defRPr/>
              </a:pPr>
              <a:t>‹#›</a:t>
            </a:fld>
            <a:endParaRPr lang="ru-RU" dirty="0"/>
          </a:p>
        </p:txBody>
      </p:sp>
      <p:sp>
        <p:nvSpPr>
          <p:cNvPr id="17" name="Дата 4"/>
          <p:cNvSpPr>
            <a:spLocks noGrp="1"/>
          </p:cNvSpPr>
          <p:nvPr>
            <p:ph type="dt" sz="half" idx="11"/>
          </p:nvPr>
        </p:nvSpPr>
        <p:spPr>
          <a:xfrm>
            <a:off x="5788025" y="6405563"/>
            <a:ext cx="3044825" cy="365125"/>
          </a:xfrm>
        </p:spPr>
        <p:txBody>
          <a:bodyPr/>
          <a:lstStyle>
            <a:lvl1pPr>
              <a:defRPr/>
            </a:lvl1pPr>
          </a:lstStyle>
          <a:p>
            <a:pPr>
              <a:defRPr/>
            </a:pPr>
            <a:fld id="{416365BC-9922-42C5-939B-5CC6FE74EE74}" type="datetimeFigureOut">
              <a:rPr lang="ru-RU"/>
              <a:pPr>
                <a:defRPr/>
              </a:pPr>
              <a:t>14.07.2012</a:t>
            </a:fld>
            <a:endParaRPr lang="ru-RU" dirty="0"/>
          </a:p>
        </p:txBody>
      </p:sp>
      <p:sp>
        <p:nvSpPr>
          <p:cNvPr id="18" name="Нижний колонтитул 5"/>
          <p:cNvSpPr>
            <a:spLocks noGrp="1"/>
          </p:cNvSpPr>
          <p:nvPr>
            <p:ph type="ftr" sz="quarter" idx="12"/>
          </p:nvPr>
        </p:nvSpPr>
        <p:spPr>
          <a:xfrm>
            <a:off x="301625" y="6410325"/>
            <a:ext cx="3584575" cy="366713"/>
          </a:xfrm>
        </p:spPr>
        <p:txBody>
          <a:bodyPr/>
          <a:lstStyle>
            <a:lvl1pPr>
              <a:defRPr/>
            </a:lvl1pPr>
          </a:lstStyle>
          <a:p>
            <a:pPr>
              <a:defRPr/>
            </a:pPr>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A87BA4FE-F4E1-4BD9-A83F-844E46461FE3}" type="datetimeFigureOut">
              <a:rPr lang="ru-RU"/>
              <a:pPr>
                <a:defRPr/>
              </a:pPr>
              <a:t>14.07.2012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A0A2F22-5E5B-4746-841F-727C11D27E83}" type="slidenum">
              <a:rPr lang="ru-RU"/>
              <a:pPr>
                <a:defRPr/>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5" name="Прямоугольник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Прямоугольник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Прямоугольник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Прямоугольник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Прямоугольник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Прямая соединительная линия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Овал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Овал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lang="ru-RU" smtClean="0"/>
              <a:t>Образец заголовка</a:t>
            </a:r>
            <a:endParaRPr lang="en-US"/>
          </a:p>
        </p:txBody>
      </p:sp>
      <p:sp>
        <p:nvSpPr>
          <p:cNvPr id="13" name="Номер слайда 5"/>
          <p:cNvSpPr>
            <a:spLocks noGrp="1"/>
          </p:cNvSpPr>
          <p:nvPr>
            <p:ph type="sldNum" sz="quarter" idx="10"/>
          </p:nvPr>
        </p:nvSpPr>
        <p:spPr>
          <a:xfrm>
            <a:off x="6915150" y="3009900"/>
            <a:ext cx="457200" cy="441325"/>
          </a:xfrm>
        </p:spPr>
        <p:txBody>
          <a:bodyPr/>
          <a:lstStyle>
            <a:lvl1pPr>
              <a:defRPr/>
            </a:lvl1pPr>
          </a:lstStyle>
          <a:p>
            <a:pPr>
              <a:defRPr/>
            </a:pPr>
            <a:fld id="{DFFC2845-B673-4060-AB51-5FDEA5E1BB9D}" type="slidenum">
              <a:rPr lang="ru-RU"/>
              <a:pPr>
                <a:defRPr/>
              </a:pPr>
              <a:t>‹#›</a:t>
            </a:fld>
            <a:endParaRPr lang="ru-RU" dirty="0"/>
          </a:p>
        </p:txBody>
      </p:sp>
      <p:sp>
        <p:nvSpPr>
          <p:cNvPr id="14" name="Дата 3"/>
          <p:cNvSpPr>
            <a:spLocks noGrp="1"/>
          </p:cNvSpPr>
          <p:nvPr>
            <p:ph type="dt" sz="half" idx="11"/>
          </p:nvPr>
        </p:nvSpPr>
        <p:spPr/>
        <p:txBody>
          <a:bodyPr/>
          <a:lstStyle>
            <a:lvl1pPr>
              <a:defRPr/>
            </a:lvl1pPr>
          </a:lstStyle>
          <a:p>
            <a:pPr>
              <a:defRPr/>
            </a:pPr>
            <a:fld id="{E0C51F4F-C872-4ACF-BE17-B0CB16412480}" type="datetimeFigureOut">
              <a:rPr lang="ru-RU"/>
              <a:pPr>
                <a:defRPr/>
              </a:pPr>
              <a:t>14.07.2012</a:t>
            </a:fld>
            <a:endParaRPr lang="ru-RU" dirty="0"/>
          </a:p>
        </p:txBody>
      </p:sp>
      <p:sp>
        <p:nvSpPr>
          <p:cNvPr id="15" name="Нижний колонтитул 4"/>
          <p:cNvSpPr>
            <a:spLocks noGrp="1"/>
          </p:cNvSpPr>
          <p:nvPr>
            <p:ph type="ftr" sz="quarter" idx="12"/>
          </p:nvPr>
        </p:nvSpPr>
        <p:spPr/>
        <p:txBody>
          <a:bodyPr/>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5" name="Скругленный прямоугольник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Прямоугольник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Прямоугольник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Прямоугольник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ru-RU" smtClean="0"/>
              <a:t>Образец заголовка</a:t>
            </a:r>
            <a:endParaRPr lang="en-US"/>
          </a:p>
        </p:txBody>
      </p:sp>
      <p:sp>
        <p:nvSpPr>
          <p:cNvPr id="11" name="Дата 27"/>
          <p:cNvSpPr>
            <a:spLocks noGrp="1"/>
          </p:cNvSpPr>
          <p:nvPr>
            <p:ph type="dt" sz="half" idx="10"/>
          </p:nvPr>
        </p:nvSpPr>
        <p:spPr/>
        <p:txBody>
          <a:bodyPr/>
          <a:lstStyle>
            <a:lvl1pPr>
              <a:defRPr/>
            </a:lvl1pPr>
          </a:lstStyle>
          <a:p>
            <a:pPr>
              <a:defRPr/>
            </a:pPr>
            <a:fld id="{0D03B0F8-9B08-4512-8E76-4F819974BC3F}" type="datetimeFigureOut">
              <a:rPr lang="ru-RU"/>
              <a:pPr>
                <a:defRPr/>
              </a:pPr>
              <a:t>14.07.2012</a:t>
            </a:fld>
            <a:endParaRPr lang="ru-RU" dirty="0"/>
          </a:p>
        </p:txBody>
      </p:sp>
      <p:sp>
        <p:nvSpPr>
          <p:cNvPr id="12" name="Нижний колонтитул 16"/>
          <p:cNvSpPr>
            <a:spLocks noGrp="1"/>
          </p:cNvSpPr>
          <p:nvPr>
            <p:ph type="ftr" sz="quarter" idx="11"/>
          </p:nvPr>
        </p:nvSpPr>
        <p:spPr/>
        <p:txBody>
          <a:bodyPr/>
          <a:lstStyle>
            <a:lvl1pPr>
              <a:defRPr/>
            </a:lvl1pPr>
          </a:lstStyle>
          <a:p>
            <a:pPr>
              <a:defRPr/>
            </a:pPr>
            <a:endParaRPr lang="ru-RU"/>
          </a:p>
        </p:txBody>
      </p:sp>
      <p:sp>
        <p:nvSpPr>
          <p:cNvPr id="13" name="Номер слайда 28"/>
          <p:cNvSpPr>
            <a:spLocks noGrp="1"/>
          </p:cNvSpPr>
          <p:nvPr>
            <p:ph type="sldNum" sz="quarter" idx="12"/>
          </p:nvPr>
        </p:nvSpPr>
        <p:spPr/>
        <p:txBody>
          <a:bodyPr/>
          <a:lstStyle>
            <a:lvl1pPr>
              <a:defRPr sz="1400">
                <a:solidFill>
                  <a:srgbClr val="FFFFFF"/>
                </a:solidFill>
              </a:defRPr>
            </a:lvl1pPr>
          </a:lstStyle>
          <a:p>
            <a:pPr>
              <a:defRPr/>
            </a:pPr>
            <a:fld id="{0A8D56DC-6B7C-40D7-9EE1-5466B0ECD9F7}" type="slidenum">
              <a:rPr lang="ru-RU"/>
              <a:pPr>
                <a:defRPr/>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914400" y="1447800"/>
            <a:ext cx="77724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0163F9E4-7C80-469B-89C2-BD12A91DA0F6}" type="datetimeFigureOut">
              <a:rPr lang="ru-RU"/>
              <a:pPr>
                <a:defRPr/>
              </a:pPr>
              <a:t>14.07.2012</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DBAD8BD-DE6F-4DC7-B64B-3313437CD508}" type="slidenum">
              <a:rPr lang="ru-RU"/>
              <a:pPr>
                <a:defRPr/>
              </a:pPr>
              <a:t>‹#›</a:t>
            </a:fld>
            <a:endParaRPr lang="ru-RU"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5" name="Скругленный прямоугольник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Прямоугольник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Прямоугольник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Прямоугольник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722313" y="952500"/>
            <a:ext cx="7772400" cy="1362075"/>
          </a:xfrm>
        </p:spPr>
        <p:txBody>
          <a:bodyPr/>
          <a:lstStyle>
            <a:lvl1pPr algn="l">
              <a:buNone/>
              <a:defRPr sz="4000" b="0" cap="none"/>
            </a:lvl1pPr>
          </a:lstStyle>
          <a:p>
            <a:r>
              <a:rPr lang="ru-RU" smtClean="0"/>
              <a:t>Образец заголовка</a:t>
            </a:r>
            <a:endParaRPr lang="en-US"/>
          </a:p>
        </p:txBody>
      </p:sp>
      <p:sp>
        <p:nvSpPr>
          <p:cNvPr id="3" name="Текст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9" name="Дата 3"/>
          <p:cNvSpPr>
            <a:spLocks noGrp="1"/>
          </p:cNvSpPr>
          <p:nvPr>
            <p:ph type="dt" sz="half" idx="10"/>
          </p:nvPr>
        </p:nvSpPr>
        <p:spPr/>
        <p:txBody>
          <a:bodyPr/>
          <a:lstStyle>
            <a:lvl1pPr>
              <a:defRPr/>
            </a:lvl1pPr>
          </a:lstStyle>
          <a:p>
            <a:pPr>
              <a:defRPr/>
            </a:pPr>
            <a:fld id="{18161D96-4D6E-42B7-8641-C86A68BAA673}" type="datetimeFigureOut">
              <a:rPr lang="ru-RU"/>
              <a:pPr>
                <a:defRPr/>
              </a:pPr>
              <a:t>14.07.2012</a:t>
            </a:fld>
            <a:endParaRPr lang="ru-RU" dirty="0"/>
          </a:p>
        </p:txBody>
      </p:sp>
      <p:sp>
        <p:nvSpPr>
          <p:cNvPr id="10" name="Нижний колонтитул 4"/>
          <p:cNvSpPr>
            <a:spLocks noGrp="1"/>
          </p:cNvSpPr>
          <p:nvPr>
            <p:ph type="ftr" sz="quarter" idx="11"/>
          </p:nvPr>
        </p:nvSpPr>
        <p:spPr>
          <a:xfrm>
            <a:off x="800100" y="6172200"/>
            <a:ext cx="4000500" cy="457200"/>
          </a:xfrm>
        </p:spPr>
        <p:txBody>
          <a:bodyPr/>
          <a:lstStyle>
            <a:lvl1pPr>
              <a:defRPr/>
            </a:lvl1pPr>
          </a:lstStyle>
          <a:p>
            <a:pPr>
              <a:defRPr/>
            </a:pPr>
            <a:endParaRPr lang="ru-RU"/>
          </a:p>
        </p:txBody>
      </p:sp>
      <p:sp>
        <p:nvSpPr>
          <p:cNvPr id="11" name="Номер слайда 5"/>
          <p:cNvSpPr>
            <a:spLocks noGrp="1"/>
          </p:cNvSpPr>
          <p:nvPr>
            <p:ph type="sldNum" sz="quarter" idx="12"/>
          </p:nvPr>
        </p:nvSpPr>
        <p:spPr>
          <a:xfrm>
            <a:off x="146050" y="6208713"/>
            <a:ext cx="457200" cy="457200"/>
          </a:xfrm>
        </p:spPr>
        <p:txBody>
          <a:bodyPr/>
          <a:lstStyle>
            <a:lvl1pPr>
              <a:defRPr/>
            </a:lvl1pPr>
          </a:lstStyle>
          <a:p>
            <a:pPr>
              <a:defRPr/>
            </a:pPr>
            <a:fld id="{C9D90563-ED83-4483-86F4-B7335875982A}" type="slidenum">
              <a:rPr lang="ru-RU"/>
              <a:pPr>
                <a:defRPr/>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914400" y="1447800"/>
            <a:ext cx="374904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933950" y="1447800"/>
            <a:ext cx="374904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9E856792-A196-4881-9440-76B9E6E3E99E}" type="datetimeFigureOut">
              <a:rPr lang="ru-RU"/>
              <a:pPr>
                <a:defRPr/>
              </a:pPr>
              <a:t>14.07.2012</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248EE866-9556-49BB-8536-2EE0960DF2FD}" type="slidenum">
              <a:rPr lang="ru-RU"/>
              <a:pPr>
                <a:defRPr/>
              </a:pPr>
              <a:t>‹#›</a:t>
            </a:fld>
            <a:endParaRPr lang="ru-RU"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11" name="Содержимое 10"/>
          <p:cNvSpPr>
            <a:spLocks noGrp="1"/>
          </p:cNvSpPr>
          <p:nvPr>
            <p:ph sz="half" idx="2"/>
          </p:nvPr>
        </p:nvSpPr>
        <p:spPr>
          <a:xfrm>
            <a:off x="914400" y="2247900"/>
            <a:ext cx="37338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4"/>
          </p:nvPr>
        </p:nvSpPr>
        <p:spPr>
          <a:xfrm>
            <a:off x="4953000" y="2247900"/>
            <a:ext cx="37338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D59DCF11-8914-40BC-BCF0-45D997554482}" type="datetimeFigureOut">
              <a:rPr lang="ru-RU"/>
              <a:pPr>
                <a:defRPr/>
              </a:pPr>
              <a:t>14.07.2012</a:t>
            </a:fld>
            <a:endParaRPr lang="ru-RU" dirty="0"/>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69479A2F-E2CC-4C4D-8228-DD5516052DDF}" type="slidenum">
              <a:rPr lang="ru-RU"/>
              <a:pPr>
                <a:defRPr/>
              </a:pPr>
              <a:t>‹#›</a:t>
            </a:fld>
            <a:endParaRPr lang="ru-RU"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725F33C0-F88F-463D-9B3F-09DDEAF6EAD2}" type="datetimeFigureOut">
              <a:rPr lang="ru-RU"/>
              <a:pPr>
                <a:defRPr/>
              </a:pPr>
              <a:t>14.07.2012</a:t>
            </a:fld>
            <a:endParaRPr lang="ru-RU" dirty="0"/>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6A69032E-EDAA-4CC8-939A-B32B78288428}" type="slidenum">
              <a:rPr lang="ru-RU"/>
              <a:pPr>
                <a:defRPr/>
              </a:pPr>
              <a:t>‹#›</a:t>
            </a:fld>
            <a:endParaRPr lang="ru-RU"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263B542D-EBDA-4709-A5F7-DC08305CA796}" type="datetimeFigureOut">
              <a:rPr lang="ru-RU"/>
              <a:pPr>
                <a:defRPr/>
              </a:pPr>
              <a:t>14.07.2012</a:t>
            </a:fld>
            <a:endParaRPr lang="ru-RU" dirty="0"/>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B2776422-8B6C-455F-AD84-785DB9CB4AEB}"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Скругленный прямоугольник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Скругленный прямоугольник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33F1937C-B26C-4DB2-90DA-04128D148131}" type="datetimeFigureOut">
              <a:rPr lang="ru-RU"/>
              <a:pPr>
                <a:defRPr/>
              </a:pPr>
              <a:t>14.07.2012</a:t>
            </a:fld>
            <a:endParaRPr lang="ru-RU" dirty="0"/>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84DF8C82-35C2-4EBF-A75E-08620DAC0C50}" type="slidenum">
              <a:rPr lang="ru-RU"/>
              <a:pPr>
                <a:defRPr/>
              </a:pPr>
              <a:t>‹#›</a:t>
            </a:fld>
            <a:endParaRPr lang="ru-R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6" name="Скругленный прямоугольник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914400" y="273050"/>
            <a:ext cx="7772400" cy="1143000"/>
          </a:xfrm>
        </p:spPr>
        <p:txBody>
          <a:bodyPr/>
          <a:lstStyle>
            <a:lvl1pPr algn="l">
              <a:buNone/>
              <a:defRPr sz="4000" b="0"/>
            </a:lvl1pPr>
          </a:lstStyle>
          <a:p>
            <a:r>
              <a:rPr lang="ru-RU" smtClean="0"/>
              <a:t>Образец заголовка</a:t>
            </a:r>
            <a:endParaRPr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1" name="Содержимое 10"/>
          <p:cNvSpPr>
            <a:spLocks noGrp="1"/>
          </p:cNvSpPr>
          <p:nvPr>
            <p:ph sz="quarter" idx="1"/>
          </p:nvPr>
        </p:nvSpPr>
        <p:spPr>
          <a:xfrm>
            <a:off x="2971800" y="1600200"/>
            <a:ext cx="57150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4"/>
          <p:cNvSpPr>
            <a:spLocks noGrp="1"/>
          </p:cNvSpPr>
          <p:nvPr>
            <p:ph type="dt" sz="half" idx="10"/>
          </p:nvPr>
        </p:nvSpPr>
        <p:spPr/>
        <p:txBody>
          <a:bodyPr/>
          <a:lstStyle>
            <a:lvl1pPr>
              <a:defRPr/>
            </a:lvl1pPr>
          </a:lstStyle>
          <a:p>
            <a:pPr>
              <a:defRPr/>
            </a:pPr>
            <a:fld id="{0E40E5B7-512F-43C1-8AFF-D343272B49F0}" type="datetimeFigureOut">
              <a:rPr lang="ru-RU"/>
              <a:pPr>
                <a:defRPr/>
              </a:pPr>
              <a:t>14.07.2012</a:t>
            </a:fld>
            <a:endParaRPr lang="ru-RU" dirty="0"/>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D683542F-B282-4CE7-973A-87F41D182C27}" type="slidenum">
              <a:rPr lang="ru-RU"/>
              <a:pPr>
                <a:defRPr/>
              </a:pPr>
              <a:t>‹#›</a:t>
            </a:fld>
            <a:endParaRPr lang="ru-RU"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Прямоугольник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Прямоугольник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lang="ru-RU" smtClean="0"/>
              <a:t>Образец заголовка</a:t>
            </a:r>
            <a:endParaRPr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ru-RU" noProof="0" dirty="0" smtClean="0"/>
              <a:t>Вставка рисунка</a:t>
            </a:r>
            <a:endParaRPr lang="en-US" noProof="0" dirty="0"/>
          </a:p>
        </p:txBody>
      </p:sp>
      <p:sp>
        <p:nvSpPr>
          <p:cNvPr id="8" name="Дата 4"/>
          <p:cNvSpPr>
            <a:spLocks noGrp="1"/>
          </p:cNvSpPr>
          <p:nvPr>
            <p:ph type="dt" sz="half" idx="10"/>
          </p:nvPr>
        </p:nvSpPr>
        <p:spPr/>
        <p:txBody>
          <a:bodyPr/>
          <a:lstStyle>
            <a:lvl1pPr>
              <a:defRPr/>
            </a:lvl1pPr>
          </a:lstStyle>
          <a:p>
            <a:pPr>
              <a:defRPr/>
            </a:pPr>
            <a:fld id="{66324443-BD42-44ED-B533-85F9FC0567A5}" type="datetimeFigureOut">
              <a:rPr lang="ru-RU"/>
              <a:pPr>
                <a:defRPr/>
              </a:pPr>
              <a:t>14.07.2012</a:t>
            </a:fld>
            <a:endParaRPr lang="ru-RU" dirty="0"/>
          </a:p>
        </p:txBody>
      </p:sp>
      <p:sp>
        <p:nvSpPr>
          <p:cNvPr id="9" name="Нижний колонтитул 5"/>
          <p:cNvSpPr>
            <a:spLocks noGrp="1"/>
          </p:cNvSpPr>
          <p:nvPr>
            <p:ph type="ftr" sz="quarter" idx="11"/>
          </p:nvPr>
        </p:nvSpPr>
        <p:spPr>
          <a:xfrm>
            <a:off x="914400" y="6172200"/>
            <a:ext cx="3886200" cy="457200"/>
          </a:xfrm>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146050" y="6208713"/>
            <a:ext cx="457200" cy="457200"/>
          </a:xfrm>
        </p:spPr>
        <p:txBody>
          <a:bodyPr/>
          <a:lstStyle>
            <a:lvl1pPr>
              <a:defRPr/>
            </a:lvl1pPr>
          </a:lstStyle>
          <a:p>
            <a:pPr>
              <a:defRPr/>
            </a:pPr>
            <a:fld id="{7D0255C8-A0F7-4787-A113-80EAD20ACC4A}" type="slidenum">
              <a:rPr lang="ru-RU"/>
              <a:pPr>
                <a:defRPr/>
              </a:pPr>
              <a:t>‹#›</a:t>
            </a:fld>
            <a:endParaRPr lang="ru-RU"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0E7DEC30-B6DB-4DC8-8064-E075B67C6450}" type="datetimeFigureOut">
              <a:rPr lang="ru-RU"/>
              <a:pPr>
                <a:defRPr/>
              </a:pPr>
              <a:t>14.07.2012</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CBBA0C94-4D8B-4949-ADE8-3ED0CA56102D}" type="slidenum">
              <a:rPr lang="ru-RU"/>
              <a:pPr>
                <a:defRPr/>
              </a:pPr>
              <a:t>‹#›</a:t>
            </a:fld>
            <a:endParaRPr lang="ru-RU"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042DF134-88B4-469D-A629-50652CC9A488}" type="datetimeFigureOut">
              <a:rPr lang="ru-RU"/>
              <a:pPr>
                <a:defRPr/>
              </a:pPr>
              <a:t>14.07.2012</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895FDA2E-1D8C-4ECC-8BFE-3F6E2596E1E0}" type="slidenum">
              <a:rPr lang="ru-RU"/>
              <a:pPr>
                <a:defRPr/>
              </a:pPr>
              <a:t>‹#›</a:t>
            </a:fld>
            <a:endParaRPr lang="ru-RU"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5" name="Группа 15"/>
          <p:cNvGrpSpPr>
            <a:grpSpLocks/>
          </p:cNvGrpSpPr>
          <p:nvPr/>
        </p:nvGrpSpPr>
        <p:grpSpPr bwMode="auto">
          <a:xfrm>
            <a:off x="-3175" y="4953000"/>
            <a:ext cx="9147175" cy="1911350"/>
            <a:chOff x="-3765" y="4832896"/>
            <a:chExt cx="9147765" cy="2032192"/>
          </a:xfrm>
        </p:grpSpPr>
        <p:sp>
          <p:nvSpPr>
            <p:cNvPr id="6" name="Полилиния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Полилиния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8" name="Полилиния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Прямая соединительная линия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1" name="Дата 29"/>
          <p:cNvSpPr>
            <a:spLocks noGrp="1"/>
          </p:cNvSpPr>
          <p:nvPr>
            <p:ph type="dt" sz="half" idx="10"/>
          </p:nvPr>
        </p:nvSpPr>
        <p:spPr/>
        <p:txBody>
          <a:bodyPr/>
          <a:lstStyle>
            <a:lvl1pPr>
              <a:defRPr>
                <a:solidFill>
                  <a:srgbClr val="FFFFFF"/>
                </a:solidFill>
              </a:defRPr>
            </a:lvl1pPr>
            <a:extLst/>
          </a:lstStyle>
          <a:p>
            <a:pPr>
              <a:defRPr/>
            </a:pPr>
            <a:fld id="{353132B1-22A3-415B-A257-03E99201717D}" type="datetimeFigureOut">
              <a:rPr lang="ru-RU"/>
              <a:pPr>
                <a:defRPr/>
              </a:pPr>
              <a:t>14.07.2012</a:t>
            </a:fld>
            <a:endParaRPr lang="ru-RU" dirty="0"/>
          </a:p>
        </p:txBody>
      </p:sp>
      <p:sp>
        <p:nvSpPr>
          <p:cNvPr id="12"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p>
        </p:txBody>
      </p:sp>
      <p:sp>
        <p:nvSpPr>
          <p:cNvPr id="13" name="Номер слайда 26"/>
          <p:cNvSpPr>
            <a:spLocks noGrp="1"/>
          </p:cNvSpPr>
          <p:nvPr>
            <p:ph type="sldNum" sz="quarter" idx="12"/>
          </p:nvPr>
        </p:nvSpPr>
        <p:spPr/>
        <p:txBody>
          <a:bodyPr/>
          <a:lstStyle>
            <a:lvl1pPr>
              <a:defRPr>
                <a:solidFill>
                  <a:srgbClr val="FFFFFF"/>
                </a:solidFill>
              </a:defRPr>
            </a:lvl1pPr>
            <a:extLst/>
          </a:lstStyle>
          <a:p>
            <a:pPr>
              <a:defRPr/>
            </a:pPr>
            <a:fld id="{EDEFB501-CCAE-4846-8A85-7BE34E3B309E}" type="slidenum">
              <a:rPr lang="ru-RU"/>
              <a:pPr>
                <a:defRPr/>
              </a:pPr>
              <a:t>‹#›</a:t>
            </a:fld>
            <a:endParaRPr lang="ru-RU"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extLst/>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60F9DD21-AADB-465C-AB21-E18C952A8286}" type="datetimeFigureOut">
              <a:rPr lang="ru-RU"/>
              <a:pPr>
                <a:defRPr/>
              </a:pPr>
              <a:t>14.07.2012</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5AF89EED-6479-406D-9590-C0494C815392}" type="slidenum">
              <a:rPr lang="ru-RU"/>
              <a:pPr>
                <a:defRPr/>
              </a:pPr>
              <a:t>‹#›</a:t>
            </a:fld>
            <a:endParaRPr lang="ru-RU"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4" name="Нашивка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5" name="Нашивка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3E96A14A-248A-43BB-8733-42858FAC25FE}" type="datetimeFigureOut">
              <a:rPr lang="ru-RU"/>
              <a:pPr>
                <a:defRPr/>
              </a:pPr>
              <a:t>14.07.2012</a:t>
            </a:fld>
            <a:endParaRPr lang="ru-RU" dirty="0"/>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D96A7234-EFFA-437E-8F54-1A9E75C8165F}"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Заголовок 7"/>
          <p:cNvSpPr>
            <a:spLocks noGrp="1"/>
          </p:cNvSpPr>
          <p:nvPr>
            <p:ph type="title"/>
          </p:nvPr>
        </p:nvSpPr>
        <p:spPr/>
        <p:txBody>
          <a:bodyPr rtlCol="0"/>
          <a:lstStyle>
            <a:extLst/>
          </a:lstStyle>
          <a:p>
            <a:r>
              <a:rPr lang="ru-RU" smtClean="0"/>
              <a:t>Образец заголовка</a:t>
            </a:r>
            <a:endParaRPr lang="en-US"/>
          </a:p>
        </p:txBody>
      </p:sp>
      <p:sp>
        <p:nvSpPr>
          <p:cNvPr id="5" name="Дата 4"/>
          <p:cNvSpPr>
            <a:spLocks noGrp="1"/>
          </p:cNvSpPr>
          <p:nvPr>
            <p:ph type="dt" sz="half" idx="10"/>
          </p:nvPr>
        </p:nvSpPr>
        <p:spPr/>
        <p:txBody>
          <a:bodyPr/>
          <a:lstStyle>
            <a:lvl1pPr>
              <a:defRPr/>
            </a:lvl1pPr>
            <a:extLst/>
          </a:lstStyle>
          <a:p>
            <a:pPr>
              <a:defRPr/>
            </a:pPr>
            <a:fld id="{FC3BE809-7141-4E2D-AF8D-438ADC9215F2}" type="datetimeFigureOut">
              <a:rPr lang="ru-RU"/>
              <a:pPr>
                <a:defRPr/>
              </a:pPr>
              <a:t>14.07.2012</a:t>
            </a:fld>
            <a:endParaRPr lang="ru-RU" dirty="0"/>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68611926-CE4C-4B23-854D-04D2F28DA4CB}"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32418090-8782-4535-8923-176F67DD06AF}" type="datetimeFigureOut">
              <a:rPr lang="ru-RU"/>
              <a:pPr>
                <a:defRPr/>
              </a:pPr>
              <a:t>14.07.2012</a:t>
            </a:fld>
            <a:endParaRPr lang="ru-RU" dirty="0"/>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AE87D0A0-B2A6-4555-8E53-9B21CA635C0A}" type="slidenum">
              <a:rPr lang="ru-RU"/>
              <a:pPr>
                <a:defRPr/>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extLst/>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extLst/>
          </a:lstStyle>
          <a:p>
            <a:pPr>
              <a:defRPr/>
            </a:pPr>
            <a:fld id="{04529081-19CA-4B48-9F51-49CC431EF05A}" type="datetimeFigureOut">
              <a:rPr lang="ru-RU"/>
              <a:pPr>
                <a:defRPr/>
              </a:pPr>
              <a:t>14.07.2012</a:t>
            </a:fld>
            <a:endParaRPr lang="ru-RU" dirty="0"/>
          </a:p>
        </p:txBody>
      </p:sp>
      <p:sp>
        <p:nvSpPr>
          <p:cNvPr id="4" name="Нижний колонтитул 3"/>
          <p:cNvSpPr>
            <a:spLocks noGrp="1"/>
          </p:cNvSpPr>
          <p:nvPr>
            <p:ph type="ftr" sz="quarter" idx="11"/>
          </p:nvPr>
        </p:nvSpPr>
        <p:spPr/>
        <p:txBody>
          <a:bodyPr/>
          <a:lstStyle>
            <a:lvl1pPr>
              <a:defRPr/>
            </a:lvl1pPr>
            <a:extLst/>
          </a:lstStyle>
          <a:p>
            <a:pPr>
              <a:defRPr/>
            </a:pPr>
            <a:endParaRPr lang="ru-RU"/>
          </a:p>
        </p:txBody>
      </p:sp>
      <p:sp>
        <p:nvSpPr>
          <p:cNvPr id="5" name="Номер слайда 4"/>
          <p:cNvSpPr>
            <a:spLocks noGrp="1"/>
          </p:cNvSpPr>
          <p:nvPr>
            <p:ph type="sldNum" sz="quarter" idx="12"/>
          </p:nvPr>
        </p:nvSpPr>
        <p:spPr/>
        <p:txBody>
          <a:bodyPr/>
          <a:lstStyle>
            <a:lvl1pPr>
              <a:defRPr/>
            </a:lvl1pPr>
            <a:extLst/>
          </a:lstStyle>
          <a:p>
            <a:pPr>
              <a:defRPr/>
            </a:pPr>
            <a:fld id="{FA30A9D2-727B-4FCB-90F8-6C6736ED5663}"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282005D7-562D-4BE4-969F-7840CA1A2471}" type="datetimeFigureOut">
              <a:rPr lang="ru-RU"/>
              <a:pPr>
                <a:defRPr/>
              </a:pPr>
              <a:t>14.07.2012</a:t>
            </a:fld>
            <a:endParaRPr lang="ru-RU" dirty="0"/>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0B725476-CDD6-4A24-A1C3-405EE31CEFD3}" type="slidenum">
              <a:rPr lang="ru-RU"/>
              <a:pPr>
                <a:defRPr/>
              </a:pPr>
              <a:t>‹#›</a:t>
            </a:fld>
            <a:endParaRPr lang="ru-RU"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B691545D-1B1E-4799-99F2-E97F40A79800}" type="datetimeFigureOut">
              <a:rPr lang="ru-RU"/>
              <a:pPr>
                <a:defRPr/>
              </a:pPr>
              <a:t>14.07.2012</a:t>
            </a:fld>
            <a:endParaRPr lang="ru-RU" dirty="0"/>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451E177E-11C8-462E-8736-960BE45F572B}" type="slidenum">
              <a:rPr lang="ru-RU"/>
              <a:pPr>
                <a:defRPr/>
              </a:pPr>
              <a:t>‹#›</a:t>
            </a:fld>
            <a:endParaRPr lang="ru-RU"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smtClean="0"/>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7FD5ADE8-C912-4314-AAC8-A898A454E055}" type="datetimeFigureOut">
              <a:rPr lang="ru-RU"/>
              <a:pPr>
                <a:defRPr/>
              </a:pPr>
              <a:t>14.07.2012</a:t>
            </a:fld>
            <a:endParaRPr lang="ru-RU" dirty="0"/>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67C1D15E-E46B-457C-BC18-BE6CCE78C90D}" type="slidenum">
              <a:rPr lang="ru-RU"/>
              <a:pPr>
                <a:defRPr/>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5" name="Полилиния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6" name="Полилиния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Прямоугольный треугольник 6"/>
          <p:cNvSpPr>
            <a:spLocks/>
          </p:cNvSpPr>
          <p:nvPr/>
        </p:nvSpPr>
        <p:spPr bwMode="auto">
          <a:xfrm>
            <a:off x="-6042" y="5791253"/>
            <a:ext cx="3402314" cy="1080868"/>
          </a:xfrm>
          <a:prstGeom prst="rtTriangle">
            <a:avLst/>
          </a:prstGeom>
          <a:blipFill>
            <a:blip r:embed="rId3" cstate="email">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Прямая соединительная линия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10" name="Нашивка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dirty="0" smtClean="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smtClean="0"/>
              <a:t>Образец заголовка</a:t>
            </a:r>
            <a:endParaRPr lang="en-US"/>
          </a:p>
        </p:txBody>
      </p:sp>
      <p:sp>
        <p:nvSpPr>
          <p:cNvPr id="11" name="Дата 4"/>
          <p:cNvSpPr>
            <a:spLocks noGrp="1"/>
          </p:cNvSpPr>
          <p:nvPr>
            <p:ph type="dt" sz="half" idx="10"/>
          </p:nvPr>
        </p:nvSpPr>
        <p:spPr/>
        <p:txBody>
          <a:bodyPr/>
          <a:lstStyle>
            <a:lvl1pPr>
              <a:defRPr>
                <a:solidFill>
                  <a:schemeClr val="tx1"/>
                </a:solidFill>
              </a:defRPr>
            </a:lvl1pPr>
            <a:extLst/>
          </a:lstStyle>
          <a:p>
            <a:pPr>
              <a:defRPr/>
            </a:pPr>
            <a:fld id="{A1993103-3169-4133-AA1B-10C74C1E77FD}" type="datetimeFigureOut">
              <a:rPr lang="ru-RU"/>
              <a:pPr>
                <a:defRPr/>
              </a:pPr>
              <a:t>14.07.2012</a:t>
            </a:fld>
            <a:endParaRPr lang="ru-RU" dirty="0"/>
          </a:p>
        </p:txBody>
      </p:sp>
      <p:sp>
        <p:nvSpPr>
          <p:cNvPr id="12" name="Нижний колонтитул 5"/>
          <p:cNvSpPr>
            <a:spLocks noGrp="1"/>
          </p:cNvSpPr>
          <p:nvPr>
            <p:ph type="ftr" sz="quarter" idx="11"/>
          </p:nvPr>
        </p:nvSpPr>
        <p:spPr/>
        <p:txBody>
          <a:bodyPr/>
          <a:lstStyle>
            <a:lvl1pPr>
              <a:defRPr>
                <a:solidFill>
                  <a:schemeClr val="tx1"/>
                </a:solidFill>
              </a:defRPr>
            </a:lvl1pPr>
            <a:extLst/>
          </a:lstStyle>
          <a:p>
            <a:pPr>
              <a:defRPr/>
            </a:pPr>
            <a:endParaRPr lang="ru-RU"/>
          </a:p>
        </p:txBody>
      </p:sp>
      <p:sp>
        <p:nvSpPr>
          <p:cNvPr id="13" name="Номер слайда 6"/>
          <p:cNvSpPr>
            <a:spLocks noGrp="1"/>
          </p:cNvSpPr>
          <p:nvPr>
            <p:ph type="sldNum" sz="quarter" idx="12"/>
          </p:nvPr>
        </p:nvSpPr>
        <p:spPr/>
        <p:txBody>
          <a:bodyPr/>
          <a:lstStyle>
            <a:lvl1pPr>
              <a:defRPr>
                <a:solidFill>
                  <a:schemeClr val="tx1"/>
                </a:solidFill>
              </a:defRPr>
            </a:lvl1pPr>
            <a:extLst/>
          </a:lstStyle>
          <a:p>
            <a:pPr>
              <a:defRPr/>
            </a:pPr>
            <a:fld id="{417599D5-EB28-4091-B126-149AAD0CF0F9}"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E2E48779-0587-49F3-8341-916027D4CF88}" type="datetimeFigureOut">
              <a:rPr lang="ru-RU"/>
              <a:pPr>
                <a:defRPr/>
              </a:pPr>
              <a:t>14.07.2012</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6CE49D75-3FAD-430F-8D1E-47933C0C5466}" type="slidenum">
              <a:rPr lang="ru-RU"/>
              <a:pPr>
                <a:defRPr/>
              </a:pPr>
              <a:t>‹#›</a:t>
            </a:fld>
            <a:endParaRPr lang="ru-RU"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E709470E-A75B-4F2C-A5F0-D885B9A8DAC3}" type="datetimeFigureOut">
              <a:rPr lang="ru-RU"/>
              <a:pPr>
                <a:defRPr/>
              </a:pPr>
              <a:t>14.07.2012</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3D35AF08-5836-4369-B471-8479A4F496D5}" type="slidenum">
              <a:rPr lang="ru-RU"/>
              <a:pPr>
                <a:defRPr/>
              </a:pPr>
              <a:t>‹#›</a:t>
            </a:fld>
            <a:endParaRPr lang="ru-RU"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ата 2"/>
          <p:cNvSpPr>
            <a:spLocks noGrp="1"/>
          </p:cNvSpPr>
          <p:nvPr>
            <p:ph type="dt" sz="half" idx="10"/>
          </p:nvPr>
        </p:nvSpPr>
        <p:spPr>
          <a:xfrm>
            <a:off x="6727825" y="6408738"/>
            <a:ext cx="1919288" cy="365125"/>
          </a:xfrm>
        </p:spPr>
        <p:txBody>
          <a:bodyPr/>
          <a:lstStyle>
            <a:lvl1pPr>
              <a:defRPr smtClean="0"/>
            </a:lvl1pPr>
          </a:lstStyle>
          <a:p>
            <a:pPr>
              <a:defRPr/>
            </a:pPr>
            <a:fld id="{0F23AB20-DCDF-47F2-99CF-D61BEEB4B550}" type="datetimeFigureOut">
              <a:rPr lang="ru-RU"/>
              <a:pPr>
                <a:defRPr/>
              </a:pPr>
              <a:t>14.07.2012</a:t>
            </a:fld>
            <a:endParaRPr lang="ru-RU" dirty="0"/>
          </a:p>
        </p:txBody>
      </p:sp>
      <p:sp>
        <p:nvSpPr>
          <p:cNvPr id="4" name="Нижний колонтитул 3"/>
          <p:cNvSpPr>
            <a:spLocks noGrp="1"/>
          </p:cNvSpPr>
          <p:nvPr>
            <p:ph type="ftr" sz="quarter" idx="11"/>
          </p:nvPr>
        </p:nvSpPr>
        <p:spPr>
          <a:xfrm>
            <a:off x="4379913" y="6408738"/>
            <a:ext cx="2351087"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8647113" y="6408738"/>
            <a:ext cx="366712" cy="365125"/>
          </a:xfrm>
        </p:spPr>
        <p:txBody>
          <a:bodyPr/>
          <a:lstStyle>
            <a:lvl1pPr>
              <a:defRPr smtClean="0"/>
            </a:lvl1pPr>
          </a:lstStyle>
          <a:p>
            <a:pPr>
              <a:defRPr/>
            </a:pPr>
            <a:fld id="{EA4CA100-1DFE-4744-AA33-F15BC4CA7BF8}" type="slidenum">
              <a:rPr lang="ru-RU"/>
              <a:pPr>
                <a:defRPr/>
              </a:pPr>
              <a:t>‹#›</a:t>
            </a:fld>
            <a:endParaRPr lang="ru-RU"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47FD278E-EC36-485F-B997-C4F2DB69EC3E}" type="datetimeFigureOut">
              <a:rPr lang="ru-RU"/>
              <a:pPr>
                <a:defRPr/>
              </a:pPr>
              <a:t>14.07.2012</a:t>
            </a:fld>
            <a:endParaRPr lang="ru-RU" dirty="0"/>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C5040712-B8E8-43FF-8D91-49CD37DCC6F6}" type="slidenum">
              <a:rPr lang="ru-RU"/>
              <a:pPr>
                <a:defRPr/>
              </a:pPr>
              <a:t>‹#›</a:t>
            </a:fld>
            <a:endParaRPr lang="ru-RU"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F1971338-466E-4B47-AD7F-D52E2ADD6828}" type="datetimeFigureOut">
              <a:rPr lang="ru-RU"/>
              <a:pPr>
                <a:defRPr/>
              </a:pPr>
              <a:t>14.07.2012</a:t>
            </a:fld>
            <a:endParaRPr lang="ru-RU" dirty="0"/>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490EB6EC-6394-445E-AD94-AA2E7DA1DB71}" type="slidenum">
              <a:rPr lang="ru-RU"/>
              <a:pPr>
                <a:defRPr/>
              </a:pPr>
              <a:t>‹#›</a:t>
            </a:fld>
            <a:endParaRPr lang="ru-RU"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DDE3F709-6691-44FC-94EA-602051F83FAC}" type="datetimeFigureOut">
              <a:rPr lang="ru-RU"/>
              <a:pPr>
                <a:defRPr/>
              </a:pPr>
              <a:t>14.07.2012</a:t>
            </a:fld>
            <a:endParaRPr lang="ru-RU" dirty="0"/>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FAE960C2-39E5-49E4-B494-3B8AFF5DE6F1}"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6AD5C37C-79BF-434E-919B-AA9811DFF035}" type="datetimeFigureOut">
              <a:rPr lang="ru-RU"/>
              <a:pPr>
                <a:defRPr/>
              </a:pPr>
              <a:t>14.07.2012</a:t>
            </a:fld>
            <a:endParaRPr lang="ru-RU" dirty="0"/>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196965B1-4C74-4784-990C-9CC90F290B15}"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lvl1pPr>
              <a:defRPr b="1"/>
            </a:lvl1pPr>
            <a:extLst/>
          </a:lstStyle>
          <a:p>
            <a:r>
              <a:rPr lang="ru-RU" smtClean="0"/>
              <a:t>Образец заголовка</a:t>
            </a:r>
            <a:endParaRPr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4"/>
          <p:cNvSpPr>
            <a:spLocks noGrp="1"/>
          </p:cNvSpPr>
          <p:nvPr>
            <p:ph type="dt" sz="half" idx="10"/>
          </p:nvPr>
        </p:nvSpPr>
        <p:spPr/>
        <p:txBody>
          <a:bodyPr/>
          <a:lstStyle>
            <a:lvl1pPr>
              <a:defRPr/>
            </a:lvl1pPr>
          </a:lstStyle>
          <a:p>
            <a:pPr>
              <a:defRPr/>
            </a:pPr>
            <a:fld id="{E8FD9C24-0811-413D-A66F-92CC3C1E91FA}" type="datetimeFigureOut">
              <a:rPr lang="ru-RU"/>
              <a:pPr>
                <a:defRPr/>
              </a:pPr>
              <a:t>14.07.2012</a:t>
            </a:fld>
            <a:endParaRPr lang="ru-RU" dirty="0"/>
          </a:p>
        </p:txBody>
      </p:sp>
      <p:sp>
        <p:nvSpPr>
          <p:cNvPr id="8" name="Нижний колонтитул 17"/>
          <p:cNvSpPr>
            <a:spLocks noGrp="1"/>
          </p:cNvSpPr>
          <p:nvPr>
            <p:ph type="ftr" sz="quarter" idx="11"/>
          </p:nvPr>
        </p:nvSpPr>
        <p:spPr/>
        <p:txBody>
          <a:bodyPr/>
          <a:lstStyle>
            <a:lvl1pPr>
              <a:defRPr/>
            </a:lvl1pPr>
          </a:lstStyle>
          <a:p>
            <a:pPr>
              <a:defRPr/>
            </a:pPr>
            <a:endParaRPr lang="ru-RU"/>
          </a:p>
        </p:txBody>
      </p:sp>
      <p:sp>
        <p:nvSpPr>
          <p:cNvPr id="9" name="Номер слайда 4"/>
          <p:cNvSpPr>
            <a:spLocks noGrp="1"/>
          </p:cNvSpPr>
          <p:nvPr>
            <p:ph type="sldNum" sz="quarter" idx="12"/>
          </p:nvPr>
        </p:nvSpPr>
        <p:spPr/>
        <p:txBody>
          <a:bodyPr/>
          <a:lstStyle>
            <a:lvl1pPr>
              <a:defRPr/>
            </a:lvl1pPr>
          </a:lstStyle>
          <a:p>
            <a:pPr>
              <a:defRPr/>
            </a:pPr>
            <a:fld id="{3679FDFD-EC6B-4B8D-95B1-0723A8CDCA49}" type="slidenum">
              <a:rPr lang="ru-RU"/>
              <a:pPr>
                <a:defRPr/>
              </a:pPr>
              <a:t>‹#›</a:t>
            </a:fld>
            <a:endParaRPr lang="ru-RU"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65EBD84B-CDED-4374-8E14-4CD71E3A3788}" type="datetimeFigureOut">
              <a:rPr lang="ru-RU"/>
              <a:pPr>
                <a:defRPr/>
              </a:pPr>
              <a:t>14.07.2012</a:t>
            </a:fld>
            <a:endParaRPr lang="ru-RU" dirty="0"/>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343F636F-EA74-4C34-A139-ACA3151F0A75}" type="slidenum">
              <a:rPr lang="ru-RU"/>
              <a:pPr>
                <a:defRPr/>
              </a:pPr>
              <a:t>‹#›</a:t>
            </a:fld>
            <a:endParaRPr lang="ru-RU"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46EB3D6B-1826-4EBA-B14D-0BA75AC75903}" type="datetimeFigureOut">
              <a:rPr lang="ru-RU"/>
              <a:pPr>
                <a:defRPr/>
              </a:pPr>
              <a:t>14.07.2012</a:t>
            </a:fld>
            <a:endParaRPr lang="ru-RU" dirty="0"/>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5427B180-582B-4CA0-BD32-DD07EAEB2E03}" type="slidenum">
              <a:rPr lang="ru-RU"/>
              <a:pPr>
                <a:defRPr/>
              </a:pPr>
              <a:t>‹#›</a:t>
            </a:fld>
            <a:endParaRPr lang="ru-RU"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8C32CA6D-18EE-480D-AD7D-46767F95082C}" type="datetimeFigureOut">
              <a:rPr lang="ru-RU"/>
              <a:pPr>
                <a:defRPr/>
              </a:pPr>
              <a:t>14.07.2012</a:t>
            </a:fld>
            <a:endParaRPr lang="ru-RU" dirty="0"/>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DB82008A-AFF7-4997-BE33-4D82D6AD37EE}" type="slidenum">
              <a:rPr lang="ru-RU"/>
              <a:pPr>
                <a:defRPr/>
              </a:pPr>
              <a:t>‹#›</a:t>
            </a:fld>
            <a:endParaRPr lang="ru-RU"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DE10D4DA-0B4E-44EA-8AA8-F8EABA39375D}" type="datetimeFigureOut">
              <a:rPr lang="ru-RU"/>
              <a:pPr>
                <a:defRPr/>
              </a:pPr>
              <a:t>14.07.2012</a:t>
            </a:fld>
            <a:endParaRPr lang="ru-RU" dirty="0"/>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C64F8DBB-A866-44D6-B238-C2D33BC78EAB}" type="slidenum">
              <a:rPr lang="ru-RU"/>
              <a:pPr>
                <a:defRPr/>
              </a:pPr>
              <a:t>‹#›</a:t>
            </a:fld>
            <a:endParaRPr lang="ru-RU"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dirty="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BFEE1483-BDAF-4850-865F-59E1187C0C05}" type="datetimeFigureOut">
              <a:rPr lang="ru-RU"/>
              <a:pPr>
                <a:defRPr/>
              </a:pPr>
              <a:t>14.07.2012</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190B6DF0-0CC1-4248-90AD-B8BE2F268DDF}" type="slidenum">
              <a:rPr lang="ru-RU"/>
              <a:pPr>
                <a:defRPr/>
              </a:pPr>
              <a:t>‹#›</a:t>
            </a:fld>
            <a:endParaRPr lang="ru-RU"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CABDCC81-837C-4F2A-9612-8B6A8E31F317}" type="datetimeFigureOut">
              <a:rPr lang="ru-RU"/>
              <a:pPr>
                <a:defRPr/>
              </a:pPr>
              <a:t>14.07.2012</a:t>
            </a:fld>
            <a:endParaRPr lang="ru-RU" dirty="0"/>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525C045D-FCCA-457C-97F8-6005FEE06FA0}" type="slidenum">
              <a:rPr lang="ru-RU"/>
              <a:pPr>
                <a:defRPr/>
              </a:pPr>
              <a:t>‹#›</a:t>
            </a:fld>
            <a:endParaRPr lang="ru-RU"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CEDB70D8-688F-43F0-A676-38FE4024E008}" type="datetimeFigureOut">
              <a:rPr lang="ru-RU"/>
              <a:pPr>
                <a:defRPr/>
              </a:pPr>
              <a:t>14.07.2012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6B802C1-492B-44CD-9F95-9AD06A1487A9}" type="slidenum">
              <a:rPr lang="ru-RU"/>
              <a:pPr>
                <a:defRPr/>
              </a:pPr>
              <a:t>‹#›</a:t>
            </a:fld>
            <a:endParaRPr lang="ru-RU"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4" name="Прямоугольник 3"/>
          <p:cNvSpPr/>
          <p:nvPr/>
        </p:nvSpPr>
        <p:spPr>
          <a:xfrm flipH="1">
            <a:off x="2667000" y="0"/>
            <a:ext cx="6477000" cy="6858000"/>
          </a:xfrm>
          <a:prstGeom prst="rect">
            <a:avLst/>
          </a:prstGeom>
          <a:blipFill>
            <a:blip r:embed="rId2" cstate="email">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Прямая соединительная линия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2" name="Заголовок 11"/>
          <p:cNvSpPr>
            <a:spLocks noGrp="1"/>
          </p:cNvSpPr>
          <p:nvPr>
            <p:ph type="ctrTitle"/>
          </p:nvPr>
        </p:nvSpPr>
        <p:spPr>
          <a:xfrm>
            <a:off x="3366868" y="533400"/>
            <a:ext cx="5105400" cy="2868168"/>
          </a:xfrm>
        </p:spPr>
        <p:txBody>
          <a:bodyPr>
            <a:noAutofit/>
          </a:bodyPr>
          <a:lstStyle>
            <a:lvl1pPr algn="r">
              <a:defRPr sz="4200" b="1"/>
            </a:lvl1pPr>
            <a:extLst/>
          </a:lstStyle>
          <a:p>
            <a:r>
              <a:rPr lang="ru-RU" smtClean="0"/>
              <a:t>Образец заголовка</a:t>
            </a:r>
            <a:endParaRPr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EE8C83A3-0F52-4F80-A1CE-D942DBD949E8}" type="datetimeFigureOut">
              <a:rPr lang="ru-RU"/>
              <a:pPr>
                <a:defRPr/>
              </a:pPr>
              <a:t>14.07.2012</a:t>
            </a:fld>
            <a:endParaRPr lang="ru-RU" dirty="0"/>
          </a:p>
        </p:txBody>
      </p:sp>
      <p:sp>
        <p:nvSpPr>
          <p:cNvPr id="7" name="Нижний колонтитул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ru-RU"/>
          </a:p>
        </p:txBody>
      </p:sp>
      <p:sp>
        <p:nvSpPr>
          <p:cNvPr id="8" name="Номер слайда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870DF443-FD0D-4FAC-8F20-651C72DCE179}" type="slidenum">
              <a:rPr lang="ru-RU"/>
              <a:pPr>
                <a:defRPr/>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5E2A5305-2688-4969-9CD9-C97F8F0A9405}" type="datetimeFigureOut">
              <a:rPr lang="ru-RU"/>
              <a:pPr>
                <a:defRPr/>
              </a:pPr>
              <a:t>14.07.2012</a:t>
            </a:fld>
            <a:endParaRPr lang="ru-RU" dirty="0"/>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A06AF615-1B1F-40AD-9909-62A32DD23209}" type="slidenum">
              <a:rPr lang="ru-RU"/>
              <a:pPr>
                <a:defRPr/>
              </a:pPr>
              <a:t>‹#›</a:t>
            </a:fld>
            <a:endParaRPr lang="ru-RU"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anchor="t"/>
          <a:lstStyle>
            <a:lvl1pPr algn="r">
              <a:buNone/>
              <a:defRPr sz="4200" b="1" cap="all"/>
            </a:lvl1pPr>
            <a:extLst/>
          </a:lstStyle>
          <a:p>
            <a:r>
              <a:rPr lang="ru-RU" smtClean="0"/>
              <a:t>Образец заголовка</a:t>
            </a:r>
            <a:endParaRPr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4" name="Дата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608E7880-FD78-4357-98F4-EB974C4ADCA5}" type="datetimeFigureOut">
              <a:rPr lang="ru-RU"/>
              <a:pPr>
                <a:defRPr/>
              </a:pPr>
              <a:t>14.07.2012</a:t>
            </a:fld>
            <a:endParaRPr lang="ru-RU" dirty="0"/>
          </a:p>
        </p:txBody>
      </p:sp>
      <p:sp>
        <p:nvSpPr>
          <p:cNvPr id="5" name="Нижний колонтитул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ru-RU"/>
          </a:p>
        </p:txBody>
      </p:sp>
      <p:sp>
        <p:nvSpPr>
          <p:cNvPr id="6" name="Номер слайда 5"/>
          <p:cNvSpPr>
            <a:spLocks noGrp="1"/>
          </p:cNvSpPr>
          <p:nvPr>
            <p:ph type="sldNum" sz="quarter" idx="12"/>
          </p:nvPr>
        </p:nvSpPr>
        <p:spPr>
          <a:xfrm>
            <a:off x="6734175" y="6554788"/>
            <a:ext cx="587375" cy="228600"/>
          </a:xfrm>
        </p:spPr>
        <p:txBody>
          <a:bodyPr/>
          <a:lstStyle>
            <a:lvl1pPr>
              <a:defRPr/>
            </a:lvl1pPr>
            <a:extLst/>
          </a:lstStyle>
          <a:p>
            <a:pPr>
              <a:defRPr/>
            </a:pPr>
            <a:fld id="{9E666A93-741B-47DD-8EEE-EE5BA86EED1F}" type="slidenum">
              <a:rPr lang="ru-RU"/>
              <a:pPr>
                <a:defRPr/>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24"/>
          <p:cNvSpPr>
            <a:spLocks noGrp="1"/>
          </p:cNvSpPr>
          <p:nvPr>
            <p:ph type="dt" sz="half" idx="10"/>
          </p:nvPr>
        </p:nvSpPr>
        <p:spPr/>
        <p:txBody>
          <a:bodyPr/>
          <a:lstStyle>
            <a:lvl1pPr>
              <a:defRPr/>
            </a:lvl1pPr>
          </a:lstStyle>
          <a:p>
            <a:pPr>
              <a:defRPr/>
            </a:pPr>
            <a:fld id="{972ECAC3-B4ED-435F-9458-88348E2E18FB}" type="datetimeFigureOut">
              <a:rPr lang="ru-RU"/>
              <a:pPr>
                <a:defRPr/>
              </a:pPr>
              <a:t>14.07.2012</a:t>
            </a:fld>
            <a:endParaRPr lang="ru-RU" dirty="0"/>
          </a:p>
        </p:txBody>
      </p:sp>
      <p:sp>
        <p:nvSpPr>
          <p:cNvPr id="4" name="Нижний колонтитул 1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421AE1C6-ABDE-47BC-9129-A670B34DD664}" type="slidenum">
              <a:rPr lang="ru-RU"/>
              <a:pPr>
                <a:defRPr/>
              </a:pPr>
              <a:t>‹#›</a:t>
            </a:fld>
            <a:endParaRPr lang="ru-RU"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19EBDBF5-D919-4B80-98A3-E269F0ED0D24}" type="datetimeFigureOut">
              <a:rPr lang="ru-RU"/>
              <a:pPr>
                <a:defRPr/>
              </a:pPr>
              <a:t>14.07.2012</a:t>
            </a:fld>
            <a:endParaRPr lang="ru-RU" dirty="0"/>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071B54F0-2CD6-42BB-8874-F4941570B8F4}" type="slidenum">
              <a:rPr lang="ru-RU"/>
              <a:pPr>
                <a:defRPr/>
              </a:pPr>
              <a:t>‹#›</a:t>
            </a:fld>
            <a:endParaRPr lang="ru-RU"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6"/>
          <p:cNvSpPr>
            <a:spLocks noGrp="1"/>
          </p:cNvSpPr>
          <p:nvPr>
            <p:ph type="dt" sz="half" idx="10"/>
          </p:nvPr>
        </p:nvSpPr>
        <p:spPr/>
        <p:txBody>
          <a:bodyPr/>
          <a:lstStyle>
            <a:lvl1pPr>
              <a:defRPr/>
            </a:lvl1pPr>
          </a:lstStyle>
          <a:p>
            <a:pPr>
              <a:defRPr/>
            </a:pPr>
            <a:fld id="{B755E0CD-F7D9-4B6E-A9B9-88B6F1628937}" type="datetimeFigureOut">
              <a:rPr lang="ru-RU"/>
              <a:pPr>
                <a:defRPr/>
              </a:pPr>
              <a:t>14.07.2012</a:t>
            </a:fld>
            <a:endParaRPr lang="ru-RU" dirty="0"/>
          </a:p>
        </p:txBody>
      </p:sp>
      <p:sp>
        <p:nvSpPr>
          <p:cNvPr id="8" name="Нижний колонтитул 3"/>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A4B6CB97-30FD-4E4E-8D5C-8810748588B6}" type="slidenum">
              <a:rPr lang="ru-RU"/>
              <a:pPr>
                <a:defRPr/>
              </a:pPr>
              <a:t>‹#›</a:t>
            </a:fld>
            <a:endParaRPr lang="ru-RU"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Дата 26"/>
          <p:cNvSpPr>
            <a:spLocks noGrp="1"/>
          </p:cNvSpPr>
          <p:nvPr>
            <p:ph type="dt" sz="half" idx="10"/>
          </p:nvPr>
        </p:nvSpPr>
        <p:spPr/>
        <p:txBody>
          <a:bodyPr/>
          <a:lstStyle>
            <a:lvl1pPr>
              <a:defRPr/>
            </a:lvl1pPr>
          </a:lstStyle>
          <a:p>
            <a:pPr>
              <a:defRPr/>
            </a:pPr>
            <a:fld id="{388E826B-1483-40E4-8A53-D604FA44643A}" type="datetimeFigureOut">
              <a:rPr lang="ru-RU"/>
              <a:pPr>
                <a:defRPr/>
              </a:pPr>
              <a:t>14.07.2012</a:t>
            </a:fld>
            <a:endParaRPr lang="ru-RU" dirty="0"/>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15"/>
          <p:cNvSpPr>
            <a:spLocks noGrp="1"/>
          </p:cNvSpPr>
          <p:nvPr>
            <p:ph type="sldNum" sz="quarter" idx="12"/>
          </p:nvPr>
        </p:nvSpPr>
        <p:spPr/>
        <p:txBody>
          <a:bodyPr/>
          <a:lstStyle>
            <a:lvl1pPr>
              <a:defRPr/>
            </a:lvl1pPr>
          </a:lstStyle>
          <a:p>
            <a:pPr>
              <a:defRPr/>
            </a:pPr>
            <a:fld id="{1AF9C2CE-8C20-47A2-BCF0-C5AB18C8B3DD}" type="slidenum">
              <a:rPr lang="ru-RU"/>
              <a:pPr>
                <a:defRPr/>
              </a:pPr>
              <a:t>‹#›</a:t>
            </a:fld>
            <a:endParaRPr lang="ru-RU"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6"/>
          <p:cNvSpPr>
            <a:spLocks noGrp="1"/>
          </p:cNvSpPr>
          <p:nvPr>
            <p:ph type="dt" sz="half" idx="10"/>
          </p:nvPr>
        </p:nvSpPr>
        <p:spPr/>
        <p:txBody>
          <a:bodyPr/>
          <a:lstStyle>
            <a:lvl1pPr>
              <a:defRPr/>
            </a:lvl1pPr>
          </a:lstStyle>
          <a:p>
            <a:pPr>
              <a:defRPr/>
            </a:pPr>
            <a:fld id="{1A8DFFED-487C-4BBE-9BAF-842C97A8849A}" type="datetimeFigureOut">
              <a:rPr lang="ru-RU"/>
              <a:pPr>
                <a:defRPr/>
              </a:pPr>
              <a:t>14.07.2012</a:t>
            </a:fld>
            <a:endParaRPr lang="ru-RU" dirty="0"/>
          </a:p>
        </p:txBody>
      </p:sp>
      <p:sp>
        <p:nvSpPr>
          <p:cNvPr id="3" name="Нижний колонтитул 3"/>
          <p:cNvSpPr>
            <a:spLocks noGrp="1"/>
          </p:cNvSpPr>
          <p:nvPr>
            <p:ph type="ftr" sz="quarter" idx="11"/>
          </p:nvPr>
        </p:nvSpPr>
        <p:spPr/>
        <p:txBody>
          <a:bodyPr/>
          <a:lstStyle>
            <a:lvl1pPr>
              <a:defRPr/>
            </a:lvl1pPr>
          </a:lstStyle>
          <a:p>
            <a:pPr>
              <a:defRPr/>
            </a:pPr>
            <a:endParaRPr lang="ru-RU"/>
          </a:p>
        </p:txBody>
      </p:sp>
      <p:sp>
        <p:nvSpPr>
          <p:cNvPr id="4" name="Номер слайда 15"/>
          <p:cNvSpPr>
            <a:spLocks noGrp="1"/>
          </p:cNvSpPr>
          <p:nvPr>
            <p:ph type="sldNum" sz="quarter" idx="12"/>
          </p:nvPr>
        </p:nvSpPr>
        <p:spPr/>
        <p:txBody>
          <a:bodyPr/>
          <a:lstStyle>
            <a:lvl1pPr>
              <a:defRPr/>
            </a:lvl1pPr>
          </a:lstStyle>
          <a:p>
            <a:pPr>
              <a:defRPr/>
            </a:pPr>
            <a:fld id="{57698D4B-DE1C-44FC-8B86-E9292A8F57A9}" type="slidenum">
              <a:rPr lang="ru-RU"/>
              <a:pPr>
                <a:defRPr/>
              </a:pPr>
              <a:t>‹#›</a:t>
            </a:fld>
            <a:endParaRPr lang="ru-RU"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ru-RU" smtClean="0"/>
              <a:t>Образец заголовка</a:t>
            </a:r>
            <a:endParaRPr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A1F06046-BA47-44B2-8D41-CD1E609EF1A8}" type="datetimeFigureOut">
              <a:rPr lang="ru-RU"/>
              <a:pPr>
                <a:defRPr/>
              </a:pPr>
              <a:t>14.07.2012</a:t>
            </a:fld>
            <a:endParaRPr lang="ru-RU" dirty="0"/>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C428FBDF-7ABF-4D95-9BB3-4CD653A868F7}" type="slidenum">
              <a:rPr lang="ru-RU"/>
              <a:pPr>
                <a:defRPr/>
              </a:pPr>
              <a:t>‹#›</a:t>
            </a:fld>
            <a:endParaRPr lang="ru-RU"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5" name="Прямоугольник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Прямоугольник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ru-RU" smtClean="0"/>
              <a:t>Образец заголовка</a:t>
            </a:r>
            <a:endParaRPr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ru-RU" noProof="0" dirty="0" smtClean="0"/>
              <a:t>Вставка рисунка</a:t>
            </a:r>
            <a:endParaRPr lang="en-US" noProof="0" dirty="0"/>
          </a:p>
        </p:txBody>
      </p:sp>
      <p:sp>
        <p:nvSpPr>
          <p:cNvPr id="7" name="Дата 4"/>
          <p:cNvSpPr>
            <a:spLocks noGrp="1"/>
          </p:cNvSpPr>
          <p:nvPr>
            <p:ph type="dt" sz="half" idx="10"/>
          </p:nvPr>
        </p:nvSpPr>
        <p:spPr/>
        <p:txBody>
          <a:bodyPr/>
          <a:lstStyle>
            <a:lvl1pPr>
              <a:defRPr/>
            </a:lvl1pPr>
            <a:extLst/>
          </a:lstStyle>
          <a:p>
            <a:pPr>
              <a:defRPr/>
            </a:pPr>
            <a:fld id="{E2493EF2-09AD-457C-97AB-8E0D7B61DE27}" type="datetimeFigureOut">
              <a:rPr lang="ru-RU"/>
              <a:pPr>
                <a:defRPr/>
              </a:pPr>
              <a:t>14.07.2012</a:t>
            </a:fld>
            <a:endParaRPr lang="ru-RU" dirty="0"/>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CDB46136-1A54-42E3-AAB8-65EF27EF8507}"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2DCAE636-4D96-4EA8-A7FE-F8E6A69499DF}" type="datetimeFigureOut">
              <a:rPr lang="ru-RU"/>
              <a:pPr>
                <a:defRPr/>
              </a:pPr>
              <a:t>14.07.2012</a:t>
            </a:fld>
            <a:endParaRPr lang="ru-RU" dirty="0"/>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FA330220-BDA8-40A6-9553-20E174485474}" type="slidenum">
              <a:rPr lang="ru-RU"/>
              <a:pPr>
                <a:defRPr/>
              </a:pPr>
              <a:t>‹#›</a:t>
            </a:fld>
            <a:endParaRPr lang="ru-RU"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243388" y="6557963"/>
            <a:ext cx="2001837" cy="227012"/>
          </a:xfrm>
        </p:spPr>
        <p:txBody>
          <a:bodyPr/>
          <a:lstStyle>
            <a:lvl1pPr>
              <a:defRPr/>
            </a:lvl1pPr>
            <a:extLst/>
          </a:lstStyle>
          <a:p>
            <a:pPr>
              <a:defRPr/>
            </a:pPr>
            <a:fld id="{83241327-AE1D-4CAF-B7E7-87D71B4B5483}" type="datetimeFigureOut">
              <a:rPr lang="ru-RU"/>
              <a:pPr>
                <a:defRPr/>
              </a:pPr>
              <a:t>14.07.2012</a:t>
            </a:fld>
            <a:endParaRPr lang="ru-RU" dirty="0"/>
          </a:p>
        </p:txBody>
      </p:sp>
      <p:sp>
        <p:nvSpPr>
          <p:cNvPr id="5" name="Нижний колонтитул 4"/>
          <p:cNvSpPr>
            <a:spLocks noGrp="1"/>
          </p:cNvSpPr>
          <p:nvPr>
            <p:ph type="ftr" sz="quarter" idx="11"/>
          </p:nvPr>
        </p:nvSpPr>
        <p:spPr>
          <a:xfrm>
            <a:off x="457200" y="6556375"/>
            <a:ext cx="3657600" cy="228600"/>
          </a:xfrm>
        </p:spPr>
        <p:txBody>
          <a:bodyPr/>
          <a:lstStyle>
            <a:lvl1pPr>
              <a:defRPr/>
            </a:lvl1pPr>
            <a:extLst/>
          </a:lstStyle>
          <a:p>
            <a:pPr>
              <a:defRPr/>
            </a:pPr>
            <a:endParaRPr lang="ru-RU"/>
          </a:p>
        </p:txBody>
      </p:sp>
      <p:sp>
        <p:nvSpPr>
          <p:cNvPr id="6" name="Номер слайда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7E7D564F-E213-47DB-9590-7872D7746586}" type="slidenum">
              <a:rPr lang="ru-RU"/>
              <a:pPr>
                <a:defRPr/>
              </a:pPr>
              <a:t>‹#›</a:t>
            </a:fld>
            <a:endParaRPr lang="ru-RU"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Скругленный прямоугольник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Скругленный прямоугольник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ru-RU" smtClean="0"/>
              <a:t>Образец заголовка</a:t>
            </a:r>
            <a:endParaRPr lang="en-US"/>
          </a:p>
        </p:txBody>
      </p:sp>
      <p:sp>
        <p:nvSpPr>
          <p:cNvPr id="20" name="Подзаголовок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7" name="Дата 18"/>
          <p:cNvSpPr>
            <a:spLocks noGrp="1"/>
          </p:cNvSpPr>
          <p:nvPr>
            <p:ph type="dt" sz="half" idx="10"/>
          </p:nvPr>
        </p:nvSpPr>
        <p:spPr/>
        <p:txBody>
          <a:bodyPr/>
          <a:lstStyle>
            <a:lvl1pPr>
              <a:defRPr/>
            </a:lvl1pPr>
            <a:extLst/>
          </a:lstStyle>
          <a:p>
            <a:pPr>
              <a:defRPr/>
            </a:pPr>
            <a:fld id="{12FB66AE-F805-42B9-BE11-A8E820F1BB18}" type="datetimeFigureOut">
              <a:rPr lang="ru-RU"/>
              <a:pPr>
                <a:defRPr/>
              </a:pPr>
              <a:t>14.07.2012</a:t>
            </a:fld>
            <a:endParaRPr lang="ru-RU" dirty="0"/>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10"/>
          <p:cNvSpPr>
            <a:spLocks noGrp="1"/>
          </p:cNvSpPr>
          <p:nvPr>
            <p:ph type="sldNum" sz="quarter" idx="12"/>
          </p:nvPr>
        </p:nvSpPr>
        <p:spPr/>
        <p:txBody>
          <a:bodyPr/>
          <a:lstStyle>
            <a:lvl1pPr>
              <a:defRPr/>
            </a:lvl1pPr>
            <a:extLst/>
          </a:lstStyle>
          <a:p>
            <a:pPr>
              <a:defRPr/>
            </a:pPr>
            <a:fld id="{0EFF2686-6FDC-46D0-838B-8B497820A4BB}" type="slidenum">
              <a:rPr lang="ru-RU"/>
              <a:pPr>
                <a:defRPr/>
              </a:pPr>
              <a:t>‹#›</a:t>
            </a:fld>
            <a:endParaRPr lang="ru-RU"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Содержимое 2"/>
          <p:cNvSpPr>
            <a:spLocks noGrp="1"/>
          </p:cNvSpPr>
          <p:nvPr>
            <p:ph idx="1"/>
          </p:nvPr>
        </p:nvSpPr>
        <p:spPr>
          <a:xfrm>
            <a:off x="502920" y="530352"/>
            <a:ext cx="8183880" cy="4187952"/>
          </a:xfrm>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6123E81F-76F2-4FC5-97B4-DB14C8C1B1F6}" type="datetimeFigureOut">
              <a:rPr lang="ru-RU"/>
              <a:pPr>
                <a:defRPr/>
              </a:pPr>
              <a:t>14.07.2012</a:t>
            </a:fld>
            <a:endParaRPr lang="ru-RU" dirty="0"/>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46DA73E3-6AA2-4AB1-B103-4BB2B5E6BE14}"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Скругленный прямоугольник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Дата 1"/>
          <p:cNvSpPr>
            <a:spLocks noGrp="1"/>
          </p:cNvSpPr>
          <p:nvPr>
            <p:ph type="dt" sz="half" idx="10"/>
          </p:nvPr>
        </p:nvSpPr>
        <p:spPr/>
        <p:txBody>
          <a:bodyPr/>
          <a:lstStyle>
            <a:lvl1pPr>
              <a:defRPr/>
            </a:lvl1pPr>
            <a:extLst/>
          </a:lstStyle>
          <a:p>
            <a:pPr>
              <a:defRPr/>
            </a:pPr>
            <a:fld id="{0CA03AB7-9DB7-4ED3-8956-F0D2B977A761}" type="datetimeFigureOut">
              <a:rPr lang="ru-RU"/>
              <a:pPr>
                <a:defRPr/>
              </a:pPr>
              <a:t>14.07.2012</a:t>
            </a:fld>
            <a:endParaRPr lang="ru-RU" dirty="0"/>
          </a:p>
        </p:txBody>
      </p:sp>
      <p:sp>
        <p:nvSpPr>
          <p:cNvPr id="4" name="Нижний колонтитул 2"/>
          <p:cNvSpPr>
            <a:spLocks noGrp="1"/>
          </p:cNvSpPr>
          <p:nvPr>
            <p:ph type="ftr" sz="quarter" idx="11"/>
          </p:nvPr>
        </p:nvSpPr>
        <p:spPr/>
        <p:txBody>
          <a:bodyPr/>
          <a:lstStyle>
            <a:lvl1pPr>
              <a:defRPr/>
            </a:lvl1pPr>
            <a:extLst/>
          </a:lstStyle>
          <a:p>
            <a:pPr>
              <a:defRPr/>
            </a:pPr>
            <a:endParaRPr lang="ru-RU"/>
          </a:p>
        </p:txBody>
      </p:sp>
      <p:sp>
        <p:nvSpPr>
          <p:cNvPr id="5" name="Номер слайда 3"/>
          <p:cNvSpPr>
            <a:spLocks noGrp="1"/>
          </p:cNvSpPr>
          <p:nvPr>
            <p:ph type="sldNum" sz="quarter" idx="12"/>
          </p:nvPr>
        </p:nvSpPr>
        <p:spPr/>
        <p:txBody>
          <a:bodyPr/>
          <a:lstStyle>
            <a:lvl1pPr>
              <a:defRPr/>
            </a:lvl1pPr>
            <a:extLst/>
          </a:lstStyle>
          <a:p>
            <a:pPr>
              <a:defRPr/>
            </a:pPr>
            <a:fld id="{E3781903-7A10-41E5-91FE-5BE7F35CFC1B}" type="slidenum">
              <a:rPr lang="ru-RU"/>
              <a:pPr>
                <a:defRPr/>
              </a:pPr>
              <a:t>‹#›</a:t>
            </a:fld>
            <a:endParaRPr lang="ru-RU"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Скругленный прямоугольник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Скругленный прямоугольник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979977FB-7CE3-4859-9D86-14C869E44E40}" type="datetimeFigureOut">
              <a:rPr lang="ru-RU"/>
              <a:pPr>
                <a:defRPr/>
              </a:pPr>
              <a:t>14.07.2012</a:t>
            </a:fld>
            <a:endParaRPr lang="ru-RU" dirty="0"/>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8BBE9DC0-96A0-4A4C-A8DD-1869290BB59E}" type="slidenum">
              <a:rPr lang="ru-RU"/>
              <a:pPr>
                <a:defRPr/>
              </a:pPr>
              <a:t>‹#›</a:t>
            </a:fld>
            <a:endParaRPr lang="ru-RU"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1900738E-6833-4217-978A-2C300E4B5120}" type="datetimeFigureOut">
              <a:rPr lang="ru-RU"/>
              <a:pPr>
                <a:defRPr/>
              </a:pPr>
              <a:t>14.07.2012</a:t>
            </a:fld>
            <a:endParaRPr lang="ru-RU" dirty="0"/>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0F5803F3-146E-482E-9E6E-3A9D2FEE87CE}" type="slidenum">
              <a:rPr lang="ru-RU"/>
              <a:pPr>
                <a:defRPr/>
              </a:pPr>
              <a:t>‹#›</a:t>
            </a:fld>
            <a:endParaRPr lang="ru-RU"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lvl1pPr>
              <a:defRPr b="1"/>
            </a:lvl1pPr>
            <a:extLst/>
          </a:lstStyle>
          <a:p>
            <a:r>
              <a:rPr lang="ru-RU" smtClean="0"/>
              <a:t>Образец заголовка</a:t>
            </a:r>
            <a:endParaRPr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4"/>
          <p:cNvSpPr>
            <a:spLocks noGrp="1"/>
          </p:cNvSpPr>
          <p:nvPr>
            <p:ph type="dt" sz="half" idx="10"/>
          </p:nvPr>
        </p:nvSpPr>
        <p:spPr/>
        <p:txBody>
          <a:bodyPr/>
          <a:lstStyle>
            <a:lvl1pPr>
              <a:defRPr/>
            </a:lvl1pPr>
          </a:lstStyle>
          <a:p>
            <a:pPr>
              <a:defRPr/>
            </a:pPr>
            <a:fld id="{CE135DB1-AD6D-4AF4-8966-CA3FD9227487}" type="datetimeFigureOut">
              <a:rPr lang="ru-RU"/>
              <a:pPr>
                <a:defRPr/>
              </a:pPr>
              <a:t>14.07.2012</a:t>
            </a:fld>
            <a:endParaRPr lang="ru-RU" dirty="0"/>
          </a:p>
        </p:txBody>
      </p:sp>
      <p:sp>
        <p:nvSpPr>
          <p:cNvPr id="8" name="Нижний колонтитул 17"/>
          <p:cNvSpPr>
            <a:spLocks noGrp="1"/>
          </p:cNvSpPr>
          <p:nvPr>
            <p:ph type="ftr" sz="quarter" idx="11"/>
          </p:nvPr>
        </p:nvSpPr>
        <p:spPr/>
        <p:txBody>
          <a:bodyPr/>
          <a:lstStyle>
            <a:lvl1pPr>
              <a:defRPr/>
            </a:lvl1pPr>
          </a:lstStyle>
          <a:p>
            <a:pPr>
              <a:defRPr/>
            </a:pPr>
            <a:endParaRPr lang="ru-RU"/>
          </a:p>
        </p:txBody>
      </p:sp>
      <p:sp>
        <p:nvSpPr>
          <p:cNvPr id="9" name="Номер слайда 4"/>
          <p:cNvSpPr>
            <a:spLocks noGrp="1"/>
          </p:cNvSpPr>
          <p:nvPr>
            <p:ph type="sldNum" sz="quarter" idx="12"/>
          </p:nvPr>
        </p:nvSpPr>
        <p:spPr/>
        <p:txBody>
          <a:bodyPr/>
          <a:lstStyle>
            <a:lvl1pPr>
              <a:defRPr/>
            </a:lvl1pPr>
          </a:lstStyle>
          <a:p>
            <a:pPr>
              <a:defRPr/>
            </a:pPr>
            <a:fld id="{FD91BB89-7894-4A7D-B66D-DBFEF614F698}" type="slidenum">
              <a:rPr lang="ru-RU"/>
              <a:pPr>
                <a:defRPr/>
              </a:pPr>
              <a:t>‹#›</a:t>
            </a:fld>
            <a:endParaRPr lang="ru-RU"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24"/>
          <p:cNvSpPr>
            <a:spLocks noGrp="1"/>
          </p:cNvSpPr>
          <p:nvPr>
            <p:ph type="dt" sz="half" idx="10"/>
          </p:nvPr>
        </p:nvSpPr>
        <p:spPr/>
        <p:txBody>
          <a:bodyPr/>
          <a:lstStyle>
            <a:lvl1pPr>
              <a:defRPr/>
            </a:lvl1pPr>
          </a:lstStyle>
          <a:p>
            <a:pPr>
              <a:defRPr/>
            </a:pPr>
            <a:fld id="{E2818D2C-E0F1-4505-8232-A8942CC02E7C}" type="datetimeFigureOut">
              <a:rPr lang="ru-RU"/>
              <a:pPr>
                <a:defRPr/>
              </a:pPr>
              <a:t>14.07.2012</a:t>
            </a:fld>
            <a:endParaRPr lang="ru-RU" dirty="0"/>
          </a:p>
        </p:txBody>
      </p:sp>
      <p:sp>
        <p:nvSpPr>
          <p:cNvPr id="4" name="Нижний колонтитул 1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3B307E06-95A8-476D-97E8-F8BAFAF9EED1}" type="slidenum">
              <a:rPr lang="ru-RU"/>
              <a:pPr>
                <a:defRPr/>
              </a:pPr>
              <a:t>‹#›</a:t>
            </a:fld>
            <a:endParaRPr lang="ru-RU"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Скругленный прямоугольник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Дата 1"/>
          <p:cNvSpPr>
            <a:spLocks noGrp="1"/>
          </p:cNvSpPr>
          <p:nvPr>
            <p:ph type="dt" sz="half" idx="10"/>
          </p:nvPr>
        </p:nvSpPr>
        <p:spPr/>
        <p:txBody>
          <a:bodyPr/>
          <a:lstStyle>
            <a:lvl1pPr>
              <a:defRPr/>
            </a:lvl1pPr>
            <a:extLst/>
          </a:lstStyle>
          <a:p>
            <a:pPr>
              <a:defRPr/>
            </a:pPr>
            <a:fld id="{834DE38C-5F95-4EE6-BE9D-1F22DF8E94CC}" type="datetimeFigureOut">
              <a:rPr lang="ru-RU"/>
              <a:pPr>
                <a:defRPr/>
              </a:pPr>
              <a:t>14.07.2012</a:t>
            </a:fld>
            <a:endParaRPr lang="ru-RU" dirty="0"/>
          </a:p>
        </p:txBody>
      </p:sp>
      <p:sp>
        <p:nvSpPr>
          <p:cNvPr id="4" name="Нижний колонтитул 2"/>
          <p:cNvSpPr>
            <a:spLocks noGrp="1"/>
          </p:cNvSpPr>
          <p:nvPr>
            <p:ph type="ftr" sz="quarter" idx="11"/>
          </p:nvPr>
        </p:nvSpPr>
        <p:spPr/>
        <p:txBody>
          <a:bodyPr/>
          <a:lstStyle>
            <a:lvl1pPr>
              <a:defRPr/>
            </a:lvl1pPr>
            <a:extLst/>
          </a:lstStyle>
          <a:p>
            <a:pPr>
              <a:defRPr/>
            </a:pPr>
            <a:endParaRPr lang="ru-RU"/>
          </a:p>
        </p:txBody>
      </p:sp>
      <p:sp>
        <p:nvSpPr>
          <p:cNvPr id="5" name="Номер слайда 3"/>
          <p:cNvSpPr>
            <a:spLocks noGrp="1"/>
          </p:cNvSpPr>
          <p:nvPr>
            <p:ph type="sldNum" sz="quarter" idx="12"/>
          </p:nvPr>
        </p:nvSpPr>
        <p:spPr/>
        <p:txBody>
          <a:bodyPr/>
          <a:lstStyle>
            <a:lvl1pPr>
              <a:defRPr/>
            </a:lvl1pPr>
            <a:extLst/>
          </a:lstStyle>
          <a:p>
            <a:pPr>
              <a:defRPr/>
            </a:pPr>
            <a:fld id="{8F6B30FF-F9F1-4C15-B1A7-BA27DA9E8858}" type="slidenum">
              <a:rPr lang="ru-RU"/>
              <a:pPr>
                <a:defRPr/>
              </a:pPr>
              <a:t>‹#›</a:t>
            </a:fld>
            <a:endParaRPr lang="ru-RU"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ru-RU" smtClean="0"/>
              <a:t>Образец заголовка</a:t>
            </a:r>
            <a:endParaRPr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7633C1A1-D71D-4334-89DD-4A390777C99F}" type="datetimeFigureOut">
              <a:rPr lang="ru-RU"/>
              <a:pPr>
                <a:defRPr/>
              </a:pPr>
              <a:t>14.07.2012</a:t>
            </a:fld>
            <a:endParaRPr lang="ru-RU" dirty="0"/>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1780BAEE-240D-40AB-9F12-C81132160519}" type="slidenum">
              <a:rPr lang="ru-RU"/>
              <a:pPr>
                <a:defRPr/>
              </a:pPr>
              <a:t>‹#›</a:t>
            </a:fld>
            <a:endParaRPr lang="ru-RU"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Скругленный прямоугольник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Прямоугольник с одним скругленным углом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ru-RU" smtClean="0"/>
              <a:t>Образец заголовка</a:t>
            </a:r>
            <a:endParaRPr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ru-RU" noProof="0" dirty="0" smtClean="0"/>
              <a:t>Вставка рисунка</a:t>
            </a:r>
            <a:endParaRPr lang="en-US" noProof="0" dirty="0"/>
          </a:p>
        </p:txBody>
      </p:sp>
      <p:sp>
        <p:nvSpPr>
          <p:cNvPr id="7" name="Дата 4"/>
          <p:cNvSpPr>
            <a:spLocks noGrp="1"/>
          </p:cNvSpPr>
          <p:nvPr>
            <p:ph type="dt" sz="half" idx="10"/>
          </p:nvPr>
        </p:nvSpPr>
        <p:spPr/>
        <p:txBody>
          <a:bodyPr/>
          <a:lstStyle>
            <a:lvl1pPr>
              <a:defRPr/>
            </a:lvl1pPr>
            <a:extLst/>
          </a:lstStyle>
          <a:p>
            <a:pPr>
              <a:defRPr/>
            </a:pPr>
            <a:fld id="{BF04924E-1DA0-4FF3-8E23-173F21FEBA9F}" type="datetimeFigureOut">
              <a:rPr lang="ru-RU"/>
              <a:pPr>
                <a:defRPr/>
              </a:pPr>
              <a:t>14.07.2012</a:t>
            </a:fld>
            <a:endParaRPr lang="ru-RU" dirty="0"/>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6B97E006-68F0-4DC0-8F31-46659A90CC05}" type="slidenum">
              <a:rPr lang="ru-RU"/>
              <a:pPr>
                <a:defRPr/>
              </a:pPr>
              <a:t>‹#›</a:t>
            </a:fld>
            <a:endParaRPr lang="ru-RU"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A6C1B51A-2E2F-4CDE-B943-AC8E83F49AB8}" type="datetimeFigureOut">
              <a:rPr lang="ru-RU"/>
              <a:pPr>
                <a:defRPr/>
              </a:pPr>
              <a:t>14.07.2012</a:t>
            </a:fld>
            <a:endParaRPr lang="ru-RU" dirty="0"/>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47FD1FC0-C1D7-415D-8E6D-D2F390281336}" type="slidenum">
              <a:rPr lang="ru-RU"/>
              <a:pPr>
                <a:defRPr/>
              </a:pPr>
              <a:t>‹#›</a:t>
            </a:fld>
            <a:endParaRPr lang="ru-RU"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F6C1C5F5-31B0-4208-A0A5-4D85F9E22283}" type="datetimeFigureOut">
              <a:rPr lang="ru-RU"/>
              <a:pPr>
                <a:defRPr/>
              </a:pPr>
              <a:t>14.07.2012</a:t>
            </a:fld>
            <a:endParaRPr lang="ru-RU" dirty="0"/>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668F7AFD-213B-43A4-A3B4-D228BA828C3F}" type="slidenum">
              <a:rPr lang="ru-RU"/>
              <a:pPr>
                <a:defRPr/>
              </a:pPr>
              <a:t>‹#›</a:t>
            </a:fld>
            <a:endParaRPr lang="ru-RU"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9148E52A-0E95-4014-B83C-BC4E295DCC94}" type="datetimeFigureOut">
              <a:rPr lang="ru-RU"/>
              <a:pPr>
                <a:defRPr/>
              </a:pPr>
              <a:t>14.07.2012</a:t>
            </a:fld>
            <a:endParaRPr lang="ru-RU" dirty="0"/>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DA457EC3-5826-4C34-B17F-7A8A6BF3182D}"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ru-RU" smtClean="0"/>
              <a:t>Образец заголовка</a:t>
            </a:r>
            <a:endParaRPr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36D4B7AE-E55F-4365-B1FB-8962BC69215C}" type="datetimeFigureOut">
              <a:rPr lang="ru-RU"/>
              <a:pPr>
                <a:defRPr/>
              </a:pPr>
              <a:t>14.07.2012</a:t>
            </a:fld>
            <a:endParaRPr lang="ru-RU" dirty="0"/>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A0076A6A-6F9C-41DD-ADE0-3C03E96D98B2}" type="slidenum">
              <a:rPr lang="ru-RU"/>
              <a:pPr>
                <a:defRPr/>
              </a:pPr>
              <a:t>‹#›</a:t>
            </a:fld>
            <a:endParaRPr lang="ru-RU"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2A128C54-9FF3-46BA-B78E-D99A59298F3A}" type="datetimeFigureOut">
              <a:rPr lang="ru-RU"/>
              <a:pPr>
                <a:defRPr/>
              </a:pPr>
              <a:t>14.07.2012</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14B03DBF-2035-4253-AB13-1413AD472A80}" type="slidenum">
              <a:rPr lang="ru-RU"/>
              <a:pPr>
                <a:defRPr/>
              </a:pPr>
              <a:t>‹#›</a:t>
            </a:fld>
            <a:endParaRPr lang="ru-RU"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C645564-6CB6-4F72-826A-332B9E8D76C0}" type="datetimeFigureOut">
              <a:rPr lang="ru-RU"/>
              <a:pPr>
                <a:defRPr/>
              </a:pPr>
              <a:t>14.07.2012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605ACFA-A146-4CE5-A7AD-ACB1A59FF46A}"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A8ACE1BC-57B7-4BFF-A932-1E78E9B4333E}" type="datetimeFigureOut">
              <a:rPr lang="ru-RU"/>
              <a:pPr>
                <a:defRPr/>
              </a:pPr>
              <a:t>14.07.2012</a:t>
            </a:fld>
            <a:endParaRPr lang="ru-RU" dirty="0"/>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26C1A5F1-B586-4B71-BCFD-67A796DF6E0A}" type="slidenum">
              <a:rPr lang="ru-RU"/>
              <a:pPr>
                <a:defRPr/>
              </a:pPr>
              <a:t>‹#›</a:t>
            </a:fld>
            <a:endParaRPr lang="ru-RU"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AB5C41E6-BC12-4CBB-B86D-C7A65C054C21}" type="datetimeFigureOut">
              <a:rPr lang="ru-RU"/>
              <a:pPr>
                <a:defRPr/>
              </a:pPr>
              <a:t>14.07.2012</a:t>
            </a:fld>
            <a:endParaRPr lang="ru-RU" dirty="0"/>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1A633BF8-22B6-495A-A3FD-99AFFA959DE4}" type="slidenum">
              <a:rPr lang="ru-RU"/>
              <a:pPr>
                <a:defRPr/>
              </a:pPr>
              <a:t>‹#›</a:t>
            </a:fld>
            <a:endParaRPr lang="ru-RU"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9D5084D5-7C1E-4D74-9822-9C0F6B09261A}" type="datetimeFigureOut">
              <a:rPr lang="ru-RU"/>
              <a:pPr>
                <a:defRPr/>
              </a:pPr>
              <a:t>14.07.2012</a:t>
            </a:fld>
            <a:endParaRPr lang="ru-RU" dirty="0"/>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651C6619-1216-490F-9F3D-565D4154EF4E}" type="slidenum">
              <a:rPr lang="ru-RU"/>
              <a:pPr>
                <a:defRPr/>
              </a:pPr>
              <a:t>‹#›</a:t>
            </a:fld>
            <a:endParaRPr lang="ru-RU"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029034D7-F5F4-4E06-A355-92BC05917EF8}" type="datetimeFigureOut">
              <a:rPr lang="ru-RU"/>
              <a:pPr>
                <a:defRPr/>
              </a:pPr>
              <a:t>14.07.2012</a:t>
            </a:fld>
            <a:endParaRPr lang="ru-RU" dirty="0"/>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1D50E73D-D5E4-43D3-8C5A-C97A84929918}" type="slidenum">
              <a:rPr lang="ru-RU"/>
              <a:pPr>
                <a:defRPr/>
              </a:pPr>
              <a:t>‹#›</a:t>
            </a:fld>
            <a:endParaRPr lang="ru-RU"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D8C30785-5838-4175-BB51-AD44639BC35A}" type="datetimeFigureOut">
              <a:rPr lang="ru-RU"/>
              <a:pPr>
                <a:defRPr/>
              </a:pPr>
              <a:t>14.07.2012</a:t>
            </a:fld>
            <a:endParaRPr lang="ru-RU" dirty="0"/>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0C3BA01A-FD0F-41EA-86E5-F4FFDE7BCBDD}" type="slidenum">
              <a:rPr lang="ru-RU"/>
              <a:pPr>
                <a:defRPr/>
              </a:pPr>
              <a:t>‹#›</a:t>
            </a:fld>
            <a:endParaRPr lang="ru-RU"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dirty="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32D32174-51A8-4FBB-8B0D-1EE6086DFF18}" type="datetimeFigureOut">
              <a:rPr lang="ru-RU"/>
              <a:pPr>
                <a:defRPr/>
              </a:pPr>
              <a:t>14.07.2012</a:t>
            </a:fld>
            <a:endParaRPr lang="ru-RU" dirty="0"/>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22825E8E-8975-4958-B5D2-EFFBCC0D1F08}" type="slidenum">
              <a:rPr lang="ru-RU"/>
              <a:pPr>
                <a:defRPr/>
              </a:pPr>
              <a:t>‹#›</a:t>
            </a:fld>
            <a:endParaRPr lang="ru-RU"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B53A3BB9-4547-4506-A663-9C975A70D772}" type="datetimeFigureOut">
              <a:rPr lang="ru-RU"/>
              <a:pPr>
                <a:defRPr/>
              </a:pPr>
              <a:t>14.07.2012</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9B426349-386C-4969-9D77-54BF95CD657A}" type="slidenum">
              <a:rPr lang="ru-RU"/>
              <a:pPr>
                <a:defRPr/>
              </a:pPr>
              <a:t>‹#›</a:t>
            </a:fld>
            <a:endParaRPr lang="ru-RU"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F7375F45-6E34-44DB-B574-A17DB7BBF5AE}" type="datetimeFigureOut">
              <a:rPr lang="ru-RU"/>
              <a:pPr>
                <a:defRPr/>
              </a:pPr>
              <a:t>14.07.2012</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5B1CF9BD-9AE0-41FC-9DB1-3AACF28EBF06}"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Скругленный прямоугольник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Прямоугольник с одним скругленным углом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ru-RU" smtClean="0"/>
              <a:t>Образец заголовка</a:t>
            </a:r>
            <a:endParaRPr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ru-RU" noProof="0" dirty="0" smtClean="0"/>
              <a:t>Вставка рисунка</a:t>
            </a:r>
            <a:endParaRPr lang="en-US" noProof="0" dirty="0"/>
          </a:p>
        </p:txBody>
      </p:sp>
      <p:sp>
        <p:nvSpPr>
          <p:cNvPr id="7" name="Дата 4"/>
          <p:cNvSpPr>
            <a:spLocks noGrp="1"/>
          </p:cNvSpPr>
          <p:nvPr>
            <p:ph type="dt" sz="half" idx="10"/>
          </p:nvPr>
        </p:nvSpPr>
        <p:spPr/>
        <p:txBody>
          <a:bodyPr/>
          <a:lstStyle>
            <a:lvl1pPr>
              <a:defRPr/>
            </a:lvl1pPr>
            <a:extLst/>
          </a:lstStyle>
          <a:p>
            <a:pPr>
              <a:defRPr/>
            </a:pPr>
            <a:fld id="{9E30A150-7BFB-4825-9942-2B1BDEA695B1}" type="datetimeFigureOut">
              <a:rPr lang="ru-RU"/>
              <a:pPr>
                <a:defRPr/>
              </a:pPr>
              <a:t>14.07.2012</a:t>
            </a:fld>
            <a:endParaRPr lang="ru-RU" dirty="0"/>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C0555052-F1E7-4D8B-8EA2-04C928AA0909}" type="slidenum">
              <a:rPr lang="ru-RU"/>
              <a:pPr>
                <a:defRPr/>
              </a:pPr>
              <a:t>‹#›</a:t>
            </a:fld>
            <a:endParaRPr lang="ru-RU"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4" name="Прямоугольник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Прямоугольник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Прямоугольник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lang="ru-RU" smtClean="0"/>
              <a:t>Образец заголовка</a:t>
            </a:r>
            <a:endParaRPr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7" name="Дата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ADD787D4-153B-4337-9550-D29973A2E1E3}" type="datetimeFigureOut">
              <a:rPr lang="ru-RU"/>
              <a:pPr>
                <a:defRPr/>
              </a:pPr>
              <a:t>14.07.2012</a:t>
            </a:fld>
            <a:endParaRPr lang="ru-RU" dirty="0"/>
          </a:p>
        </p:txBody>
      </p:sp>
      <p:sp>
        <p:nvSpPr>
          <p:cNvPr id="10" name="Нижний колонтитул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ru-RU"/>
          </a:p>
        </p:txBody>
      </p:sp>
      <p:sp>
        <p:nvSpPr>
          <p:cNvPr id="11"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393BD930-1CCE-4B8B-B8A1-BCAD258BD0E8}"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612648" y="1600200"/>
            <a:ext cx="81534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23849C36-A864-4A80-B41E-3C8CD51A30A8}" type="datetimeFigureOut">
              <a:rPr lang="ru-RU"/>
              <a:pPr>
                <a:defRPr/>
              </a:pPr>
              <a:t>14.07.2012</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84A3694C-E091-427E-A979-459EDA91A37D}" type="slidenum">
              <a:rPr lang="ru-RU"/>
              <a:pPr>
                <a:defRPr/>
              </a:pPr>
              <a:t>‹#›</a:t>
            </a:fld>
            <a:endParaRPr lang="ru-RU"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4" name="Прямоугольник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Прямоугольник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Прямоугольник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Текст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ru-RU" smtClean="0"/>
              <a:t>Образец заголовка</a:t>
            </a:r>
            <a:endParaRPr lang="en-US"/>
          </a:p>
        </p:txBody>
      </p:sp>
      <p:sp>
        <p:nvSpPr>
          <p:cNvPr id="7" name="Дата 11"/>
          <p:cNvSpPr>
            <a:spLocks noGrp="1"/>
          </p:cNvSpPr>
          <p:nvPr>
            <p:ph type="dt" sz="half" idx="10"/>
          </p:nvPr>
        </p:nvSpPr>
        <p:spPr/>
        <p:txBody>
          <a:bodyPr/>
          <a:lstStyle>
            <a:lvl1pPr>
              <a:defRPr/>
            </a:lvl1pPr>
          </a:lstStyle>
          <a:p>
            <a:pPr>
              <a:defRPr/>
            </a:pPr>
            <a:fld id="{D6D031FB-A157-4202-983F-8D6D70088EAE}" type="datetimeFigureOut">
              <a:rPr lang="ru-RU"/>
              <a:pPr>
                <a:defRPr/>
              </a:pPr>
              <a:t>14.07.2012</a:t>
            </a:fld>
            <a:endParaRPr lang="ru-RU" dirty="0"/>
          </a:p>
        </p:txBody>
      </p:sp>
      <p:sp>
        <p:nvSpPr>
          <p:cNvPr id="8" name="Номер слайда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9100E6A7-F6B6-4056-AE7F-3552AF092525}" type="slidenum">
              <a:rPr lang="ru-RU"/>
              <a:pPr>
                <a:defRPr/>
              </a:pPr>
              <a:t>‹#›</a:t>
            </a:fld>
            <a:endParaRPr lang="ru-RU" dirty="0"/>
          </a:p>
        </p:txBody>
      </p:sp>
      <p:sp>
        <p:nvSpPr>
          <p:cNvPr id="9" name="Нижний колонтитул 13"/>
          <p:cNvSpPr>
            <a:spLocks noGrp="1"/>
          </p:cNvSpPr>
          <p:nvPr>
            <p:ph type="ftr" sz="quarter" idx="12"/>
          </p:nvPr>
        </p:nvSpPr>
        <p:spPr/>
        <p:txBody>
          <a:bodyPr/>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609600" y="1589567"/>
            <a:ext cx="38862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844901" y="1589567"/>
            <a:ext cx="38862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7"/>
          <p:cNvSpPr>
            <a:spLocks noGrp="1"/>
          </p:cNvSpPr>
          <p:nvPr>
            <p:ph type="dt" sz="half" idx="10"/>
          </p:nvPr>
        </p:nvSpPr>
        <p:spPr/>
        <p:txBody>
          <a:bodyPr rtlCol="0"/>
          <a:lstStyle>
            <a:lvl1pPr>
              <a:defRPr/>
            </a:lvl1pPr>
          </a:lstStyle>
          <a:p>
            <a:pPr>
              <a:defRPr/>
            </a:pPr>
            <a:fld id="{C8F92007-740B-441E-9664-BEEA089AE718}" type="datetimeFigureOut">
              <a:rPr lang="ru-RU"/>
              <a:pPr>
                <a:defRPr/>
              </a:pPr>
              <a:t>14.07.2012</a:t>
            </a:fld>
            <a:endParaRPr lang="ru-RU" dirty="0"/>
          </a:p>
        </p:txBody>
      </p:sp>
      <p:sp>
        <p:nvSpPr>
          <p:cNvPr id="6" name="Номер слайда 9"/>
          <p:cNvSpPr>
            <a:spLocks noGrp="1"/>
          </p:cNvSpPr>
          <p:nvPr>
            <p:ph type="sldNum" sz="quarter" idx="11"/>
          </p:nvPr>
        </p:nvSpPr>
        <p:spPr/>
        <p:txBody>
          <a:bodyPr rtlCol="0"/>
          <a:lstStyle>
            <a:lvl1pPr>
              <a:defRPr/>
            </a:lvl1pPr>
          </a:lstStyle>
          <a:p>
            <a:pPr>
              <a:defRPr/>
            </a:pPr>
            <a:fld id="{B311529E-D4C1-4C17-B501-06FFDDBB5678}" type="slidenum">
              <a:rPr lang="ru-RU"/>
              <a:pPr>
                <a:defRPr/>
              </a:pPr>
              <a:t>‹#›</a:t>
            </a:fld>
            <a:endParaRPr lang="ru-RU" dirty="0"/>
          </a:p>
        </p:txBody>
      </p:sp>
      <p:sp>
        <p:nvSpPr>
          <p:cNvPr id="7" name="Нижний колонтитул 11"/>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lstStyle>
            <a:lvl1pPr>
              <a:defRPr/>
            </a:lvl1pPr>
          </a:lstStyle>
          <a:p>
            <a:r>
              <a:rPr lang="ru-RU" smtClean="0"/>
              <a:t>Образец заголовка</a:t>
            </a:r>
            <a:endParaRPr lang="en-US"/>
          </a:p>
        </p:txBody>
      </p:sp>
      <p:sp>
        <p:nvSpPr>
          <p:cNvPr id="11" name="Содержимое 10"/>
          <p:cNvSpPr>
            <a:spLocks noGrp="1"/>
          </p:cNvSpPr>
          <p:nvPr>
            <p:ph sz="quarter" idx="2"/>
          </p:nvPr>
        </p:nvSpPr>
        <p:spPr>
          <a:xfrm>
            <a:off x="609600" y="2438400"/>
            <a:ext cx="3886200" cy="3581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800600" y="2438400"/>
            <a:ext cx="3886200" cy="3581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ru-RU" smtClean="0"/>
              <a:t>Образец текста</a:t>
            </a:r>
          </a:p>
        </p:txBody>
      </p:sp>
      <p:sp>
        <p:nvSpPr>
          <p:cNvPr id="7" name="Дата 9"/>
          <p:cNvSpPr>
            <a:spLocks noGrp="1"/>
          </p:cNvSpPr>
          <p:nvPr>
            <p:ph type="dt" sz="half" idx="10"/>
          </p:nvPr>
        </p:nvSpPr>
        <p:spPr/>
        <p:txBody>
          <a:bodyPr rtlCol="0"/>
          <a:lstStyle>
            <a:lvl1pPr>
              <a:defRPr/>
            </a:lvl1pPr>
          </a:lstStyle>
          <a:p>
            <a:pPr>
              <a:defRPr/>
            </a:pPr>
            <a:fld id="{2F466192-E3AD-4B21-AB6D-34264227BA3A}" type="datetimeFigureOut">
              <a:rPr lang="ru-RU"/>
              <a:pPr>
                <a:defRPr/>
              </a:pPr>
              <a:t>14.07.2012</a:t>
            </a:fld>
            <a:endParaRPr lang="ru-RU" dirty="0"/>
          </a:p>
        </p:txBody>
      </p:sp>
      <p:sp>
        <p:nvSpPr>
          <p:cNvPr id="8" name="Номер слайда 11"/>
          <p:cNvSpPr>
            <a:spLocks noGrp="1"/>
          </p:cNvSpPr>
          <p:nvPr>
            <p:ph type="sldNum" sz="quarter" idx="11"/>
          </p:nvPr>
        </p:nvSpPr>
        <p:spPr/>
        <p:txBody>
          <a:bodyPr rtlCol="0"/>
          <a:lstStyle>
            <a:lvl1pPr>
              <a:defRPr/>
            </a:lvl1pPr>
          </a:lstStyle>
          <a:p>
            <a:pPr>
              <a:defRPr/>
            </a:pPr>
            <a:fld id="{1B578D05-2272-451D-AD7F-3777F64C3295}" type="slidenum">
              <a:rPr lang="ru-RU"/>
              <a:pPr>
                <a:defRPr/>
              </a:pPr>
              <a:t>‹#›</a:t>
            </a:fld>
            <a:endParaRPr lang="ru-RU" dirty="0"/>
          </a:p>
        </p:txBody>
      </p:sp>
      <p:sp>
        <p:nvSpPr>
          <p:cNvPr id="9" name="Нижний колонтитул 13"/>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21ADCDBA-F079-4035-A740-56010BB25D8A}" type="datetimeFigureOut">
              <a:rPr lang="ru-RU"/>
              <a:pPr>
                <a:defRPr/>
              </a:pPr>
              <a:t>14.07.2012</a:t>
            </a:fld>
            <a:endParaRPr lang="ru-RU" dirty="0"/>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C88F0486-8092-40CF-83A1-99218C692393}" type="slidenum">
              <a:rPr lang="ru-RU"/>
              <a:pPr>
                <a:defRPr/>
              </a:pPr>
              <a:t>‹#›</a:t>
            </a:fld>
            <a:endParaRPr lang="ru-RU"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8A77525F-6672-4B31-8A23-27C9EAB65677}" type="datetimeFigureOut">
              <a:rPr lang="ru-RU"/>
              <a:pPr>
                <a:defRPr/>
              </a:pPr>
              <a:t>14.07.2012</a:t>
            </a:fld>
            <a:endParaRPr lang="ru-RU" dirty="0"/>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D41A8B07-B5C3-4BA7-9369-FD8BBF03E9C6}" type="slidenum">
              <a:rPr lang="ru-RU"/>
              <a:pPr>
                <a:defRPr/>
              </a:pPr>
              <a:t>‹#›</a:t>
            </a:fld>
            <a:endParaRPr lang="ru-RU"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lstStyle>
            <a:lvl1pPr algn="l">
              <a:buNone/>
              <a:defRPr sz="4400" b="0"/>
            </a:lvl1pPr>
          </a:lstStyle>
          <a:p>
            <a:r>
              <a:rPr lang="ru-RU" smtClean="0"/>
              <a:t>Образец заголовка</a:t>
            </a:r>
            <a:endParaRPr lang="en-US"/>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425B0D5C-F05F-4689-85C4-A4D58CE0EBA3}" type="datetimeFigureOut">
              <a:rPr lang="ru-RU"/>
              <a:pPr>
                <a:defRPr/>
              </a:pPr>
              <a:t>14.07.2012</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A16565E8-6A98-4805-8206-3B23BAA1C9E7}" type="slidenum">
              <a:rPr lang="ru-RU"/>
              <a:pPr>
                <a:defRPr/>
              </a:pPr>
              <a:t>‹#›</a:t>
            </a:fld>
            <a:endParaRPr lang="ru-RU"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5" name="Прямоугольник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Прямоугольник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Прямоугольник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Прямоугольник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2" name="Заголовок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ru-RU" noProof="0" dirty="0" smtClean="0"/>
              <a:t>Вставка рисунка</a:t>
            </a:r>
            <a:endParaRPr lang="en-US" noProof="0" dirty="0"/>
          </a:p>
        </p:txBody>
      </p:sp>
      <p:sp>
        <p:nvSpPr>
          <p:cNvPr id="9" name="Дата 11"/>
          <p:cNvSpPr>
            <a:spLocks noGrp="1"/>
          </p:cNvSpPr>
          <p:nvPr>
            <p:ph type="dt" sz="half" idx="10"/>
          </p:nvPr>
        </p:nvSpPr>
        <p:spPr>
          <a:xfrm>
            <a:off x="6248400" y="6248400"/>
            <a:ext cx="2667000" cy="365125"/>
          </a:xfrm>
        </p:spPr>
        <p:txBody>
          <a:bodyPr rtlCol="0"/>
          <a:lstStyle>
            <a:lvl1pPr>
              <a:defRPr/>
            </a:lvl1pPr>
          </a:lstStyle>
          <a:p>
            <a:pPr>
              <a:defRPr/>
            </a:pPr>
            <a:fld id="{4E0FDBFF-980D-4494-902D-2E273520B671}" type="datetimeFigureOut">
              <a:rPr lang="ru-RU"/>
              <a:pPr>
                <a:defRPr/>
              </a:pPr>
              <a:t>14.07.2012</a:t>
            </a:fld>
            <a:endParaRPr lang="ru-RU" dirty="0"/>
          </a:p>
        </p:txBody>
      </p:sp>
      <p:sp>
        <p:nvSpPr>
          <p:cNvPr id="10" name="Номер слайда 12"/>
          <p:cNvSpPr>
            <a:spLocks noGrp="1"/>
          </p:cNvSpPr>
          <p:nvPr>
            <p:ph type="sldNum" sz="quarter" idx="11"/>
          </p:nvPr>
        </p:nvSpPr>
        <p:spPr>
          <a:xfrm>
            <a:off x="0" y="4667250"/>
            <a:ext cx="1447800" cy="663575"/>
          </a:xfrm>
        </p:spPr>
        <p:txBody>
          <a:bodyPr rtlCol="0"/>
          <a:lstStyle>
            <a:lvl1pPr>
              <a:defRPr sz="2800"/>
            </a:lvl1pPr>
          </a:lstStyle>
          <a:p>
            <a:pPr>
              <a:defRPr/>
            </a:pPr>
            <a:fld id="{3C0572BA-01A3-49CE-8514-9BA5AA8D95D2}" type="slidenum">
              <a:rPr lang="ru-RU"/>
              <a:pPr>
                <a:defRPr/>
              </a:pPr>
              <a:t>‹#›</a:t>
            </a:fld>
            <a:endParaRPr lang="ru-RU" dirty="0"/>
          </a:p>
        </p:txBody>
      </p:sp>
      <p:sp>
        <p:nvSpPr>
          <p:cNvPr id="11" name="Нижний колонтитул 13"/>
          <p:cNvSpPr>
            <a:spLocks noGrp="1"/>
          </p:cNvSpPr>
          <p:nvPr>
            <p:ph type="ftr" sz="quarter" idx="12"/>
          </p:nvPr>
        </p:nvSpPr>
        <p:spPr>
          <a:xfrm>
            <a:off x="1600200" y="6248400"/>
            <a:ext cx="4572000" cy="365125"/>
          </a:xfrm>
        </p:spPr>
        <p:txBody>
          <a:bodyPr rtlCol="0"/>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70028A49-7869-498F-A15A-67624D7BD5D0}" type="datetimeFigureOut">
              <a:rPr lang="ru-RU"/>
              <a:pPr>
                <a:defRPr/>
              </a:pPr>
              <a:t>14.07.2012</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F07A195-64AF-4476-8BBB-BB30890BB8C2}"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5" Type="http://schemas.openxmlformats.org/officeDocument/2006/relationships/slideLayout" Target="../slideLayouts/slideLayout160.xml"/><Relationship Id="rId4"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8.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Заголовок 12"/>
          <p:cNvSpPr>
            <a:spLocks noGrp="1"/>
          </p:cNvSpPr>
          <p:nvPr>
            <p:ph type="title"/>
          </p:nvPr>
        </p:nvSpPr>
        <p:spPr>
          <a:xfrm>
            <a:off x="503238" y="4986338"/>
            <a:ext cx="8183562" cy="1050925"/>
          </a:xfrm>
          <a:prstGeom prst="rect">
            <a:avLst/>
          </a:prstGeom>
        </p:spPr>
        <p:txBody>
          <a:bodyPr vert="horz" anchor="b">
            <a:normAutofit/>
          </a:bodyPr>
          <a:lstStyle>
            <a:extLst/>
          </a:lstStyle>
          <a:p>
            <a:r>
              <a:rPr lang="ru-RU" smtClean="0"/>
              <a:t>Образец заголовка</a:t>
            </a:r>
            <a:endParaRPr lang="en-US"/>
          </a:p>
        </p:txBody>
      </p:sp>
      <p:sp>
        <p:nvSpPr>
          <p:cNvPr id="1031" name="Текст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5" name="Дата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defRPr>
            </a:lvl1pPr>
            <a:extLst/>
          </a:lstStyle>
          <a:p>
            <a:pPr>
              <a:defRPr/>
            </a:pPr>
            <a:fld id="{837EA7E3-8CE6-40CC-9290-A8D777546A1D}" type="datetimeFigureOut">
              <a:rPr lang="ru-RU"/>
              <a:pPr>
                <a:defRPr/>
              </a:pPr>
              <a:t>14.07.2012</a:t>
            </a:fld>
            <a:endParaRPr lang="ru-RU" dirty="0"/>
          </a:p>
        </p:txBody>
      </p:sp>
      <p:sp>
        <p:nvSpPr>
          <p:cNvPr id="18" name="Нижний колонтитул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defRPr>
            </a:lvl1pPr>
            <a:extLst/>
          </a:lstStyle>
          <a:p>
            <a:pPr>
              <a:defRPr/>
            </a:pPr>
            <a:endParaRPr lang="ru-RU"/>
          </a:p>
        </p:txBody>
      </p:sp>
      <p:sp>
        <p:nvSpPr>
          <p:cNvPr id="5" name="Номер слайда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defRPr>
            </a:lvl1pPr>
            <a:extLst/>
          </a:lstStyle>
          <a:p>
            <a:pPr>
              <a:defRPr/>
            </a:pPr>
            <a:fld id="{5354841D-55A7-4B48-9B48-8DD10705836F}"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5651" r:id="rId1"/>
    <p:sldLayoutId id="2147485561" r:id="rId2"/>
    <p:sldLayoutId id="2147485652" r:id="rId3"/>
    <p:sldLayoutId id="2147485562" r:id="rId4"/>
    <p:sldLayoutId id="2147485563" r:id="rId5"/>
    <p:sldLayoutId id="2147485564" r:id="rId6"/>
    <p:sldLayoutId id="2147485653" r:id="rId7"/>
    <p:sldLayoutId id="2147485565" r:id="rId8"/>
    <p:sldLayoutId id="2147485654" r:id="rId9"/>
    <p:sldLayoutId id="2147485566" r:id="rId10"/>
    <p:sldLayoutId id="2147485567" r:id="rId11"/>
  </p:sldLayoutIdLst>
  <p:txStyles>
    <p:titleStyle>
      <a:lvl1pPr algn="l" rtl="0" eaLnBrk="0" fontAlgn="base" hangingPunct="0">
        <a:spcBef>
          <a:spcPct val="0"/>
        </a:spcBef>
        <a:spcAft>
          <a:spcPct val="0"/>
        </a:spcAft>
        <a:defRPr sz="3600" b="1" kern="1200">
          <a:solidFill>
            <a:srgbClr val="90F155"/>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90F155"/>
          </a:solidFill>
          <a:latin typeface="Verdana" pitchFamily="34" charset="0"/>
        </a:defRPr>
      </a:lvl2pPr>
      <a:lvl3pPr algn="l" rtl="0" eaLnBrk="0" fontAlgn="base" hangingPunct="0">
        <a:spcBef>
          <a:spcPct val="0"/>
        </a:spcBef>
        <a:spcAft>
          <a:spcPct val="0"/>
        </a:spcAft>
        <a:defRPr sz="3600" b="1">
          <a:solidFill>
            <a:srgbClr val="90F155"/>
          </a:solidFill>
          <a:latin typeface="Verdana" pitchFamily="34" charset="0"/>
        </a:defRPr>
      </a:lvl3pPr>
      <a:lvl4pPr algn="l" rtl="0" eaLnBrk="0" fontAlgn="base" hangingPunct="0">
        <a:spcBef>
          <a:spcPct val="0"/>
        </a:spcBef>
        <a:spcAft>
          <a:spcPct val="0"/>
        </a:spcAft>
        <a:defRPr sz="3600" b="1">
          <a:solidFill>
            <a:srgbClr val="90F155"/>
          </a:solidFill>
          <a:latin typeface="Verdana" pitchFamily="34" charset="0"/>
        </a:defRPr>
      </a:lvl4pPr>
      <a:lvl5pPr algn="l" rtl="0" eaLnBrk="0" fontAlgn="base" hangingPunct="0">
        <a:spcBef>
          <a:spcPct val="0"/>
        </a:spcBef>
        <a:spcAft>
          <a:spcPct val="0"/>
        </a:spcAft>
        <a:defRPr sz="3600" b="1">
          <a:solidFill>
            <a:srgbClr val="90F155"/>
          </a:solidFill>
          <a:latin typeface="Verdana" pitchFamily="34" charset="0"/>
        </a:defRPr>
      </a:lvl5pPr>
      <a:lvl6pPr marL="457200" algn="l" rtl="0" fontAlgn="base">
        <a:spcBef>
          <a:spcPct val="0"/>
        </a:spcBef>
        <a:spcAft>
          <a:spcPct val="0"/>
        </a:spcAft>
        <a:defRPr sz="3600" b="1">
          <a:solidFill>
            <a:srgbClr val="90F155"/>
          </a:solidFill>
          <a:latin typeface="Verdana" pitchFamily="34" charset="0"/>
        </a:defRPr>
      </a:lvl6pPr>
      <a:lvl7pPr marL="914400" algn="l" rtl="0" fontAlgn="base">
        <a:spcBef>
          <a:spcPct val="0"/>
        </a:spcBef>
        <a:spcAft>
          <a:spcPct val="0"/>
        </a:spcAft>
        <a:defRPr sz="3600" b="1">
          <a:solidFill>
            <a:srgbClr val="90F155"/>
          </a:solidFill>
          <a:latin typeface="Verdana" pitchFamily="34" charset="0"/>
        </a:defRPr>
      </a:lvl7pPr>
      <a:lvl8pPr marL="1371600" algn="l" rtl="0" fontAlgn="base">
        <a:spcBef>
          <a:spcPct val="0"/>
        </a:spcBef>
        <a:spcAft>
          <a:spcPct val="0"/>
        </a:spcAft>
        <a:defRPr sz="3600" b="1">
          <a:solidFill>
            <a:srgbClr val="90F155"/>
          </a:solidFill>
          <a:latin typeface="Verdana" pitchFamily="34" charset="0"/>
        </a:defRPr>
      </a:lvl8pPr>
      <a:lvl9pPr marL="1828800" algn="l" rtl="0" fontAlgn="base">
        <a:spcBef>
          <a:spcPct val="0"/>
        </a:spcBef>
        <a:spcAft>
          <a:spcPct val="0"/>
        </a:spcAft>
        <a:defRPr sz="3600" b="1">
          <a:solidFill>
            <a:srgbClr val="90F155"/>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FF0071"/>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FF0071"/>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FFE000"/>
        </a:buClr>
        <a:buSzPct val="100000"/>
        <a:buFont typeface="Wingdings 2"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126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fld id="{ED6D746E-D477-44F2-8536-E48004C33ED1}" type="datetimeFigureOut">
              <a:rPr lang="ru-RU"/>
              <a:pPr>
                <a:defRPr/>
              </a:pPr>
              <a:t>14.07.2012</a:t>
            </a:fld>
            <a:endParaRPr lang="ru-RU" dirty="0"/>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defRPr>
            </a:lvl1pPr>
          </a:lstStyle>
          <a:p>
            <a:pPr>
              <a:defRPr/>
            </a:pPr>
            <a:fld id="{72FC8439-30EA-4F5A-8EC3-4BD3A2811FA9}" type="slidenum">
              <a:rPr lang="ru-RU"/>
              <a:pPr>
                <a:defRPr/>
              </a:pPr>
              <a:t>‹#›</a:t>
            </a:fld>
            <a:endParaRPr lang="ru-RU"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5711" r:id="rId1"/>
    <p:sldLayoutId id="2147485608" r:id="rId2"/>
    <p:sldLayoutId id="2147485712" r:id="rId3"/>
    <p:sldLayoutId id="2147485609" r:id="rId4"/>
    <p:sldLayoutId id="2147485713" r:id="rId5"/>
    <p:sldLayoutId id="2147485610" r:id="rId6"/>
    <p:sldLayoutId id="2147485611" r:id="rId7"/>
    <p:sldLayoutId id="2147485612" r:id="rId8"/>
    <p:sldLayoutId id="2147485613" r:id="rId9"/>
    <p:sldLayoutId id="2147485614" r:id="rId10"/>
    <p:sldLayoutId id="2147485615"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229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D586579-9335-450C-98CD-65C6C346C9C7}" type="datetimeFigureOut">
              <a:rPr lang="ru-RU"/>
              <a:pPr>
                <a:defRPr/>
              </a:pPr>
              <a:t>14.07.2012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BC0D6FB-F404-4752-9D2F-EFFAA3457275}"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5616" r:id="rId1"/>
    <p:sldLayoutId id="2147485617" r:id="rId2"/>
    <p:sldLayoutId id="2147485618" r:id="rId3"/>
    <p:sldLayoutId id="2147485619" r:id="rId4"/>
    <p:sldLayoutId id="2147485620" r:id="rId5"/>
    <p:sldLayoutId id="2147485621" r:id="rId6"/>
    <p:sldLayoutId id="2147485622" r:id="rId7"/>
    <p:sldLayoutId id="2147485623" r:id="rId8"/>
    <p:sldLayoutId id="2147485624" r:id="rId9"/>
    <p:sldLayoutId id="2147485625" r:id="rId10"/>
    <p:sldLayoutId id="214748562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3316"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3317"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2307390F-89AE-45D9-96FA-81C5ECECEE49}" type="datetimeFigureOut">
              <a:rPr lang="ru-RU"/>
              <a:pPr>
                <a:defRPr/>
              </a:pPr>
              <a:t>14.07.2012</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F16D0C9C-2247-4BCD-80BE-955320866518}" type="slidenum">
              <a:rPr lang="ru-RU"/>
              <a:pPr>
                <a:defRPr/>
              </a:pPr>
              <a:t>‹#›</a:t>
            </a:fld>
            <a:endParaRPr lang="ru-RU" dirty="0"/>
          </a:p>
        </p:txBody>
      </p:sp>
      <p:grpSp>
        <p:nvGrpSpPr>
          <p:cNvPr id="13321"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5714" r:id="rId1"/>
    <p:sldLayoutId id="2147485627" r:id="rId2"/>
    <p:sldLayoutId id="2147485715" r:id="rId3"/>
    <p:sldLayoutId id="2147485628" r:id="rId4"/>
    <p:sldLayoutId id="2147485629" r:id="rId5"/>
    <p:sldLayoutId id="2147485630" r:id="rId6"/>
    <p:sldLayoutId id="2147485631" r:id="rId7"/>
    <p:sldLayoutId id="2147485632" r:id="rId8"/>
    <p:sldLayoutId id="2147485716" r:id="rId9"/>
    <p:sldLayoutId id="2147485633" r:id="rId10"/>
    <p:sldLayoutId id="214748563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Заголовок 12"/>
          <p:cNvSpPr>
            <a:spLocks noGrp="1"/>
          </p:cNvSpPr>
          <p:nvPr>
            <p:ph type="title"/>
          </p:nvPr>
        </p:nvSpPr>
        <p:spPr>
          <a:xfrm>
            <a:off x="503238" y="4986338"/>
            <a:ext cx="8183562" cy="1050925"/>
          </a:xfrm>
          <a:prstGeom prst="rect">
            <a:avLst/>
          </a:prstGeom>
        </p:spPr>
        <p:txBody>
          <a:bodyPr vert="horz" anchor="b">
            <a:normAutofit/>
          </a:bodyPr>
          <a:lstStyle>
            <a:extLst/>
          </a:lstStyle>
          <a:p>
            <a:r>
              <a:rPr lang="ru-RU" smtClean="0"/>
              <a:t>Образец заголовка</a:t>
            </a:r>
            <a:endParaRPr lang="en-US"/>
          </a:p>
        </p:txBody>
      </p:sp>
      <p:sp>
        <p:nvSpPr>
          <p:cNvPr id="14343" name="Текст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5" name="Дата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B9668B2C-E0B0-4791-BD0E-0E48D997D875}" type="datetimeFigureOut">
              <a:rPr lang="ru-RU"/>
              <a:pPr>
                <a:defRPr/>
              </a:pPr>
              <a:t>14.07.2012</a:t>
            </a:fld>
            <a:endParaRPr lang="ru-RU" dirty="0"/>
          </a:p>
        </p:txBody>
      </p:sp>
      <p:sp>
        <p:nvSpPr>
          <p:cNvPr id="18" name="Нижний колонтитул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ru-RU"/>
          </a:p>
        </p:txBody>
      </p:sp>
      <p:sp>
        <p:nvSpPr>
          <p:cNvPr id="5" name="Номер слайда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0EAEC7BE-9D82-4701-8CE7-80D3F9201EA5}"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5717" r:id="rId1"/>
    <p:sldLayoutId id="2147485635" r:id="rId2"/>
    <p:sldLayoutId id="2147485718" r:id="rId3"/>
    <p:sldLayoutId id="2147485636" r:id="rId4"/>
    <p:sldLayoutId id="2147485637" r:id="rId5"/>
    <p:sldLayoutId id="2147485638" r:id="rId6"/>
    <p:sldLayoutId id="2147485719" r:id="rId7"/>
    <p:sldLayoutId id="2147485639" r:id="rId8"/>
    <p:sldLayoutId id="2147485720" r:id="rId9"/>
    <p:sldLayoutId id="2147485640" r:id="rId10"/>
    <p:sldLayoutId id="2147485641" r:id="rId11"/>
  </p:sldLayoutIdLst>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9" name="Прямоугольник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0" name="Прямоугольник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1" name="Прямоугольник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2" name="Прямоугольник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3" name="Скругленный прямоугольник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4" name="Скругленный прямоугольник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5" name="Прямоугольник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Прямоугольник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Прямоугольник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8" name="Прямоугольник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9" name="Прямоугольник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0" name="Прямоугольник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375" name="Заголовок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5376" name="Текст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defRPr>
            </a:lvl1pPr>
          </a:lstStyle>
          <a:p>
            <a:pPr>
              <a:defRPr/>
            </a:pPr>
            <a:fld id="{56CE15A7-7DA7-4C34-A00D-32C0FF652413}" type="datetimeFigureOut">
              <a:rPr lang="ru-RU"/>
              <a:pPr>
                <a:defRPr/>
              </a:pPr>
              <a:t>14.07.2012</a:t>
            </a:fld>
            <a:endParaRPr lang="ru-RU" dirty="0"/>
          </a:p>
        </p:txBody>
      </p:sp>
      <p:sp>
        <p:nvSpPr>
          <p:cNvPr id="3" name="Нижний колонтитул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endParaRPr lang="ru-RU"/>
          </a:p>
        </p:txBody>
      </p:sp>
      <p:sp>
        <p:nvSpPr>
          <p:cNvPr id="23" name="Номер слайда 22"/>
          <p:cNvSpPr>
            <a:spLocks noGrp="1"/>
          </p:cNvSpPr>
          <p:nvPr>
            <p:ph type="sldNum" sz="quarter" idx="4"/>
          </p:nvPr>
        </p:nvSpPr>
        <p:spPr>
          <a:xfrm>
            <a:off x="8174038" y="1588"/>
            <a:ext cx="762000" cy="366712"/>
          </a:xfrm>
          <a:prstGeom prst="rect">
            <a:avLst/>
          </a:prstGeom>
        </p:spPr>
        <p:txBody>
          <a:bodyPr vert="horz" anchor="b"/>
          <a:lstStyle>
            <a:lvl1pPr algn="r" eaLnBrk="1" latinLnBrk="0" hangingPunct="1">
              <a:defRPr kumimoji="0" sz="1800">
                <a:solidFill>
                  <a:srgbClr val="FFFFFF"/>
                </a:solidFill>
              </a:defRPr>
            </a:lvl1pPr>
          </a:lstStyle>
          <a:p>
            <a:pPr>
              <a:defRPr/>
            </a:pPr>
            <a:fld id="{4FDE5D99-F489-4363-BE30-49E255027479}"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5721" r:id="rId1"/>
    <p:sldLayoutId id="2147485642" r:id="rId2"/>
    <p:sldLayoutId id="2147485643" r:id="rId3"/>
    <p:sldLayoutId id="2147485644" r:id="rId4"/>
    <p:sldLayoutId id="2147485722" r:id="rId5"/>
    <p:sldLayoutId id="2147485723" r:id="rId6"/>
    <p:sldLayoutId id="2147485645" r:id="rId7"/>
    <p:sldLayoutId id="2147485646" r:id="rId8"/>
    <p:sldLayoutId id="2147485647" r:id="rId9"/>
    <p:sldLayoutId id="2147485648" r:id="rId10"/>
    <p:sldLayoutId id="2147485649"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5781" name="Заголовок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75782" name="Текст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5" name="Дата 3"/>
          <p:cNvSpPr>
            <a:spLocks noGrp="1"/>
          </p:cNvSpPr>
          <p:nvPr>
            <p:ph type="dt" sz="half" idx="2"/>
          </p:nvPr>
        </p:nvSpPr>
        <p:spPr>
          <a:xfrm>
            <a:off x="6400800" y="6356350"/>
            <a:ext cx="2289175" cy="365125"/>
          </a:xfrm>
          <a:prstGeom prst="rect">
            <a:avLst/>
          </a:prstGeom>
        </p:spPr>
        <p:txBody>
          <a:bodyPr vert="horz"/>
          <a:lstStyle>
            <a:lvl1pPr fontAlgn="auto">
              <a:spcBef>
                <a:spcPts val="0"/>
              </a:spcBef>
              <a:spcAft>
                <a:spcPts val="0"/>
              </a:spcAft>
              <a:defRPr sz="1400">
                <a:solidFill>
                  <a:schemeClr val="tx2"/>
                </a:solidFill>
                <a:latin typeface="+mn-lt"/>
              </a:defRPr>
            </a:lvl1pPr>
          </a:lstStyle>
          <a:p>
            <a:pPr>
              <a:defRPr/>
            </a:pPr>
            <a:fld id="{854F4112-10D3-458E-8F22-58D66E2C10B1}" type="datetimeFigureOut">
              <a:rPr lang="ru-RU"/>
              <a:pPr>
                <a:defRPr/>
              </a:pPr>
              <a:t>14.07.2012</a:t>
            </a:fld>
            <a:endParaRPr lang="ru-RU" dirty="0"/>
          </a:p>
        </p:txBody>
      </p:sp>
      <p:sp>
        <p:nvSpPr>
          <p:cNvPr id="16" name="Нижний колонтитул 4"/>
          <p:cNvSpPr>
            <a:spLocks noGrp="1"/>
          </p:cNvSpPr>
          <p:nvPr>
            <p:ph type="ftr" sz="quarter" idx="3"/>
          </p:nvPr>
        </p:nvSpPr>
        <p:spPr>
          <a:xfrm>
            <a:off x="2898775" y="6356350"/>
            <a:ext cx="3505200" cy="365125"/>
          </a:xfrm>
          <a:prstGeom prst="rect">
            <a:avLst/>
          </a:prstGeom>
        </p:spPr>
        <p:txBody>
          <a:bodyPr vert="horz"/>
          <a:lstStyle>
            <a:lvl1pPr algn="r" fontAlgn="auto">
              <a:spcBef>
                <a:spcPts val="0"/>
              </a:spcBef>
              <a:spcAft>
                <a:spcPts val="0"/>
              </a:spcAft>
              <a:defRPr sz="1400">
                <a:solidFill>
                  <a:schemeClr val="tx2"/>
                </a:solidFill>
                <a:latin typeface="+mn-lt"/>
              </a:defRPr>
            </a:lvl1pPr>
          </a:lstStyle>
          <a:p>
            <a:pPr>
              <a:defRPr/>
            </a:pPr>
            <a:endParaRPr lang="ru-RU"/>
          </a:p>
        </p:txBody>
      </p:sp>
      <p:sp>
        <p:nvSpPr>
          <p:cNvPr id="17" name="Номер слайда 5"/>
          <p:cNvSpPr>
            <a:spLocks noGrp="1"/>
          </p:cNvSpPr>
          <p:nvPr>
            <p:ph type="sldNum" sz="quarter" idx="4"/>
          </p:nvPr>
        </p:nvSpPr>
        <p:spPr>
          <a:xfrm>
            <a:off x="612775" y="6356350"/>
            <a:ext cx="1981200" cy="365125"/>
          </a:xfrm>
          <a:prstGeom prst="rect">
            <a:avLst/>
          </a:prstGeom>
        </p:spPr>
        <p:txBody>
          <a:bodyPr vert="horz"/>
          <a:lstStyle>
            <a:lvl1pPr fontAlgn="auto">
              <a:spcBef>
                <a:spcPts val="0"/>
              </a:spcBef>
              <a:spcAft>
                <a:spcPts val="0"/>
              </a:spcAft>
              <a:defRPr sz="1400">
                <a:solidFill>
                  <a:schemeClr val="tx2"/>
                </a:solidFill>
                <a:latin typeface="+mn-lt"/>
              </a:defRPr>
            </a:lvl1pPr>
          </a:lstStyle>
          <a:p>
            <a:pPr>
              <a:defRPr/>
            </a:pPr>
            <a:fld id="{7694239F-76B6-4E75-9909-844B0B7BCDB4}"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5704" r:id="rId1"/>
    <p:sldLayoutId id="2147485705" r:id="rId2"/>
    <p:sldLayoutId id="2147485706" r:id="rId3"/>
    <p:sldLayoutId id="2147485707" r:id="rId4"/>
    <p:sldLayoutId id="2147485708" r:id="rId5"/>
    <p:sldLayoutId id="2147485709" r:id="rId6"/>
    <p:sldLayoutId id="2147485710" r:id="rId7"/>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Cambria" pitchFamily="18" charset="0"/>
        </a:defRPr>
      </a:lvl2pPr>
      <a:lvl3pPr algn="l" rtl="0" eaLnBrk="0" fontAlgn="base" hangingPunct="0">
        <a:spcBef>
          <a:spcPct val="0"/>
        </a:spcBef>
        <a:spcAft>
          <a:spcPct val="0"/>
        </a:spcAft>
        <a:defRPr sz="3200">
          <a:solidFill>
            <a:schemeClr val="tx2"/>
          </a:solidFill>
          <a:latin typeface="Cambria" pitchFamily="18" charset="0"/>
        </a:defRPr>
      </a:lvl3pPr>
      <a:lvl4pPr algn="l" rtl="0" eaLnBrk="0" fontAlgn="base" hangingPunct="0">
        <a:spcBef>
          <a:spcPct val="0"/>
        </a:spcBef>
        <a:spcAft>
          <a:spcPct val="0"/>
        </a:spcAft>
        <a:defRPr sz="3200">
          <a:solidFill>
            <a:schemeClr val="tx2"/>
          </a:solidFill>
          <a:latin typeface="Cambria" pitchFamily="18" charset="0"/>
        </a:defRPr>
      </a:lvl4pPr>
      <a:lvl5pPr algn="l" rtl="0" eaLnBrk="0" fontAlgn="base" hangingPunct="0">
        <a:spcBef>
          <a:spcPct val="0"/>
        </a:spcBef>
        <a:spcAft>
          <a:spcPct val="0"/>
        </a:spcAft>
        <a:defRPr sz="3200">
          <a:solidFill>
            <a:schemeClr val="tx2"/>
          </a:solidFill>
          <a:latin typeface="Cambria" pitchFamily="18" charset="0"/>
        </a:defRPr>
      </a:lvl5pPr>
      <a:lvl6pPr marL="457200" algn="l" rtl="0" fontAlgn="base">
        <a:spcBef>
          <a:spcPct val="0"/>
        </a:spcBef>
        <a:spcAft>
          <a:spcPct val="0"/>
        </a:spcAft>
        <a:defRPr sz="3200">
          <a:solidFill>
            <a:schemeClr val="tx2"/>
          </a:solidFill>
          <a:latin typeface="Cambria" pitchFamily="18" charset="0"/>
        </a:defRPr>
      </a:lvl6pPr>
      <a:lvl7pPr marL="914400" algn="l" rtl="0" fontAlgn="base">
        <a:spcBef>
          <a:spcPct val="0"/>
        </a:spcBef>
        <a:spcAft>
          <a:spcPct val="0"/>
        </a:spcAft>
        <a:defRPr sz="3200">
          <a:solidFill>
            <a:schemeClr val="tx2"/>
          </a:solidFill>
          <a:latin typeface="Cambria" pitchFamily="18" charset="0"/>
        </a:defRPr>
      </a:lvl7pPr>
      <a:lvl8pPr marL="1371600" algn="l" rtl="0" fontAlgn="base">
        <a:spcBef>
          <a:spcPct val="0"/>
        </a:spcBef>
        <a:spcAft>
          <a:spcPct val="0"/>
        </a:spcAft>
        <a:defRPr sz="3200">
          <a:solidFill>
            <a:schemeClr val="tx2"/>
          </a:solidFill>
          <a:latin typeface="Cambria" pitchFamily="18" charset="0"/>
        </a:defRPr>
      </a:lvl8pPr>
      <a:lvl9pPr marL="1828800" algn="l" rtl="0" fontAlgn="base">
        <a:spcBef>
          <a:spcPct val="0"/>
        </a:spcBef>
        <a:spcAft>
          <a:spcPct val="0"/>
        </a:spcAft>
        <a:defRPr sz="3200">
          <a:solidFill>
            <a:schemeClr val="tx2"/>
          </a:solidFill>
          <a:latin typeface="Cambria"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000000"/>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000000"/>
        </a:buClr>
        <a:buSzPct val="70000"/>
        <a:buFont typeface="Wingdings"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Прямоугольник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Прямоугольник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4" name="Дата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defRPr>
            </a:lvl1pPr>
          </a:lstStyle>
          <a:p>
            <a:pPr>
              <a:defRPr/>
            </a:pPr>
            <a:fld id="{0662CCE9-2808-496F-91AC-186CEA85731C}" type="datetimeFigureOut">
              <a:rPr lang="ru-RU"/>
              <a:pPr>
                <a:defRPr/>
              </a:pPr>
              <a:t>14.07.2012</a:t>
            </a:fld>
            <a:endParaRPr lang="ru-RU" dirty="0"/>
          </a:p>
        </p:txBody>
      </p:sp>
      <p:sp>
        <p:nvSpPr>
          <p:cNvPr id="3" name="Нижний колонтитул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ru-RU"/>
          </a:p>
        </p:txBody>
      </p:sp>
      <p:sp>
        <p:nvSpPr>
          <p:cNvPr id="8" name="Прямоугольник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Прямая соединительная линия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Овал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Овал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Номер слайда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defRPr>
            </a:lvl1pPr>
          </a:lstStyle>
          <a:p>
            <a:pPr>
              <a:defRPr/>
            </a:pPr>
            <a:fld id="{EF1DA1AD-7B3C-44FB-9952-F58AD02B04EA}" type="slidenum">
              <a:rPr lang="ru-RU"/>
              <a:pPr>
                <a:defRPr/>
              </a:pPr>
              <a:t>‹#›</a:t>
            </a:fld>
            <a:endParaRPr lang="ru-RU" dirty="0"/>
          </a:p>
        </p:txBody>
      </p:sp>
      <p:sp>
        <p:nvSpPr>
          <p:cNvPr id="2062" name="Заголовок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2063" name="Текст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5655" r:id="rId1"/>
    <p:sldLayoutId id="2147485656" r:id="rId2"/>
    <p:sldLayoutId id="2147485657" r:id="rId3"/>
    <p:sldLayoutId id="2147485658" r:id="rId4"/>
    <p:sldLayoutId id="2147485659" r:id="rId5"/>
    <p:sldLayoutId id="2147485660" r:id="rId6"/>
    <p:sldLayoutId id="2147485661" r:id="rId7"/>
    <p:sldLayoutId id="2147485662" r:id="rId8"/>
    <p:sldLayoutId id="2147485663" r:id="rId9"/>
    <p:sldLayoutId id="2147485664" r:id="rId10"/>
    <p:sldLayoutId id="2147485665" r:id="rId11"/>
  </p:sldLayoutIdLst>
  <p:txStyles>
    <p:titleStyle>
      <a:lvl1pPr algn="ctr" rtl="0" eaLnBrk="0" fontAlgn="base" hangingPunct="0">
        <a:spcBef>
          <a:spcPct val="0"/>
        </a:spcBef>
        <a:spcAft>
          <a:spcPct val="0"/>
        </a:spcAft>
        <a:defRPr sz="3300" kern="1200">
          <a:solidFill>
            <a:srgbClr val="88A44D"/>
          </a:solidFill>
          <a:latin typeface="+mj-lt"/>
          <a:ea typeface="+mj-ea"/>
          <a:cs typeface="+mj-cs"/>
        </a:defRPr>
      </a:lvl1pPr>
      <a:lvl2pPr algn="ctr" rtl="0" eaLnBrk="0" fontAlgn="base" hangingPunct="0">
        <a:spcBef>
          <a:spcPct val="0"/>
        </a:spcBef>
        <a:spcAft>
          <a:spcPct val="0"/>
        </a:spcAft>
        <a:defRPr sz="3300">
          <a:solidFill>
            <a:srgbClr val="88A44D"/>
          </a:solidFill>
          <a:latin typeface="Georgia" pitchFamily="18" charset="0"/>
        </a:defRPr>
      </a:lvl2pPr>
      <a:lvl3pPr algn="ctr" rtl="0" eaLnBrk="0" fontAlgn="base" hangingPunct="0">
        <a:spcBef>
          <a:spcPct val="0"/>
        </a:spcBef>
        <a:spcAft>
          <a:spcPct val="0"/>
        </a:spcAft>
        <a:defRPr sz="3300">
          <a:solidFill>
            <a:srgbClr val="88A44D"/>
          </a:solidFill>
          <a:latin typeface="Georgia" pitchFamily="18" charset="0"/>
        </a:defRPr>
      </a:lvl3pPr>
      <a:lvl4pPr algn="ctr" rtl="0" eaLnBrk="0" fontAlgn="base" hangingPunct="0">
        <a:spcBef>
          <a:spcPct val="0"/>
        </a:spcBef>
        <a:spcAft>
          <a:spcPct val="0"/>
        </a:spcAft>
        <a:defRPr sz="3300">
          <a:solidFill>
            <a:srgbClr val="88A44D"/>
          </a:solidFill>
          <a:latin typeface="Georgia" pitchFamily="18" charset="0"/>
        </a:defRPr>
      </a:lvl4pPr>
      <a:lvl5pPr algn="ctr" rtl="0" eaLnBrk="0" fontAlgn="base" hangingPunct="0">
        <a:spcBef>
          <a:spcPct val="0"/>
        </a:spcBef>
        <a:spcAft>
          <a:spcPct val="0"/>
        </a:spcAft>
        <a:defRPr sz="3300">
          <a:solidFill>
            <a:srgbClr val="88A44D"/>
          </a:solidFill>
          <a:latin typeface="Georgia" pitchFamily="18" charset="0"/>
        </a:defRPr>
      </a:lvl5pPr>
      <a:lvl6pPr marL="457200" algn="ctr" rtl="0" fontAlgn="base">
        <a:spcBef>
          <a:spcPct val="0"/>
        </a:spcBef>
        <a:spcAft>
          <a:spcPct val="0"/>
        </a:spcAft>
        <a:defRPr sz="3300">
          <a:solidFill>
            <a:srgbClr val="88A44D"/>
          </a:solidFill>
          <a:latin typeface="Georgia" pitchFamily="18" charset="0"/>
        </a:defRPr>
      </a:lvl6pPr>
      <a:lvl7pPr marL="914400" algn="ctr" rtl="0" fontAlgn="base">
        <a:spcBef>
          <a:spcPct val="0"/>
        </a:spcBef>
        <a:spcAft>
          <a:spcPct val="0"/>
        </a:spcAft>
        <a:defRPr sz="3300">
          <a:solidFill>
            <a:srgbClr val="88A44D"/>
          </a:solidFill>
          <a:latin typeface="Georgia" pitchFamily="18" charset="0"/>
        </a:defRPr>
      </a:lvl7pPr>
      <a:lvl8pPr marL="1371600" algn="ctr" rtl="0" fontAlgn="base">
        <a:spcBef>
          <a:spcPct val="0"/>
        </a:spcBef>
        <a:spcAft>
          <a:spcPct val="0"/>
        </a:spcAft>
        <a:defRPr sz="3300">
          <a:solidFill>
            <a:srgbClr val="88A44D"/>
          </a:solidFill>
          <a:latin typeface="Georgia" pitchFamily="18" charset="0"/>
        </a:defRPr>
      </a:lvl8pPr>
      <a:lvl9pPr marL="1828800" algn="ctr" rtl="0" fontAlgn="base">
        <a:spcBef>
          <a:spcPct val="0"/>
        </a:spcBef>
        <a:spcAft>
          <a:spcPct val="0"/>
        </a:spcAft>
        <a:defRPr sz="3300">
          <a:solidFill>
            <a:srgbClr val="88A44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8" name="Скругленный прямоугольник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76" name="Заголовок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ru-RU" smtClean="0"/>
              <a:t>Образец заголовка</a:t>
            </a:r>
            <a:endParaRPr lang="en-US" smtClean="0"/>
          </a:p>
        </p:txBody>
      </p:sp>
      <p:sp>
        <p:nvSpPr>
          <p:cNvPr id="3077" name="Текст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defRPr>
            </a:lvl1pPr>
          </a:lstStyle>
          <a:p>
            <a:pPr>
              <a:defRPr/>
            </a:pPr>
            <a:fld id="{0FBF4F5B-2629-4D90-A66D-F6C938B479E2}" type="datetimeFigureOut">
              <a:rPr lang="ru-RU"/>
              <a:pPr>
                <a:defRPr/>
              </a:pPr>
              <a:t>14.07.2012</a:t>
            </a:fld>
            <a:endParaRPr lang="ru-RU" dirty="0"/>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defRPr>
            </a:lvl1pPr>
          </a:lstStyle>
          <a:p>
            <a:pPr>
              <a:defRPr/>
            </a:pPr>
            <a:endParaRPr lang="ru-RU"/>
          </a:p>
        </p:txBody>
      </p:sp>
      <p:sp>
        <p:nvSpPr>
          <p:cNvPr id="23" name="Номер слайда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41AEFE70-51FF-4C64-8A7B-E4CB6739ECBF}"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5666" r:id="rId1"/>
    <p:sldLayoutId id="2147485568" r:id="rId2"/>
    <p:sldLayoutId id="2147485667" r:id="rId3"/>
    <p:sldLayoutId id="2147485569" r:id="rId4"/>
    <p:sldLayoutId id="2147485570" r:id="rId5"/>
    <p:sldLayoutId id="2147485571" r:id="rId6"/>
    <p:sldLayoutId id="2147485572" r:id="rId7"/>
    <p:sldLayoutId id="2147485668" r:id="rId8"/>
    <p:sldLayoutId id="2147485669" r:id="rId9"/>
    <p:sldLayoutId id="2147485573" r:id="rId10"/>
    <p:sldLayoutId id="2147485574"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2" name="Полилиния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4" cstate="email">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ru-RU" smtClean="0"/>
              <a:t>Образец заголовка</a:t>
            </a:r>
            <a:endParaRPr lang="en-US"/>
          </a:p>
        </p:txBody>
      </p:sp>
      <p:sp>
        <p:nvSpPr>
          <p:cNvPr id="4105" name="Текст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867934A0-1A48-490E-BF91-D5B6AEEEB735}" type="datetimeFigureOut">
              <a:rPr lang="ru-RU"/>
              <a:pPr>
                <a:defRPr/>
              </a:pPr>
              <a:t>14.07.2012</a:t>
            </a:fld>
            <a:endParaRPr lang="ru-RU" dirty="0"/>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ru-RU"/>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F478A534-1ACF-49BF-B852-C9AFB0B1389B}"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5670" r:id="rId1"/>
    <p:sldLayoutId id="2147485575" r:id="rId2"/>
    <p:sldLayoutId id="2147485671" r:id="rId3"/>
    <p:sldLayoutId id="2147485672" r:id="rId4"/>
    <p:sldLayoutId id="2147485673" r:id="rId5"/>
    <p:sldLayoutId id="2147485674" r:id="rId6"/>
    <p:sldLayoutId id="2147485576" r:id="rId7"/>
    <p:sldLayoutId id="2147485675" r:id="rId8"/>
    <p:sldLayoutId id="2147485676" r:id="rId9"/>
    <p:sldLayoutId id="2147485577" r:id="rId10"/>
    <p:sldLayoutId id="2147485578" r:id="rId11"/>
    <p:sldLayoutId id="2147485650" r:id="rId12"/>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5125"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7E1BBB97-1249-4865-983D-8622155F3A72}" type="datetimeFigureOut">
              <a:rPr lang="ru-RU"/>
              <a:pPr>
                <a:defRPr/>
              </a:pPr>
              <a:t>14.07.2012</a:t>
            </a:fld>
            <a:endParaRPr lang="ru-RU" dirty="0"/>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00B624F7-2EB8-4782-BEF2-85347F777F84}" type="slidenum">
              <a:rPr lang="ru-RU"/>
              <a:pPr>
                <a:defRPr/>
              </a:pPr>
              <a:t>‹#›</a:t>
            </a:fld>
            <a:endParaRPr lang="ru-RU"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Tree>
  </p:cSld>
  <p:clrMap bg1="lt1" tx1="dk1" bg2="lt2" tx2="dk2" accent1="accent1" accent2="accent2" accent3="accent3" accent4="accent4" accent5="accent5" accent6="accent6" hlink="hlink" folHlink="folHlink"/>
  <p:sldLayoutIdLst>
    <p:sldLayoutId id="2147485677" r:id="rId1"/>
    <p:sldLayoutId id="2147485678" r:id="rId2"/>
    <p:sldLayoutId id="2147485679" r:id="rId3"/>
    <p:sldLayoutId id="2147485579" r:id="rId4"/>
    <p:sldLayoutId id="2147485680" r:id="rId5"/>
    <p:sldLayoutId id="2147485580" r:id="rId6"/>
    <p:sldLayoutId id="2147485681" r:id="rId7"/>
    <p:sldLayoutId id="2147485682" r:id="rId8"/>
    <p:sldLayoutId id="2147485683" r:id="rId9"/>
    <p:sldLayoutId id="2147485581" r:id="rId10"/>
    <p:sldLayoutId id="2147485684"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email">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Заголовок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ru-RU" smtClean="0"/>
              <a:t>Образец заголовка</a:t>
            </a:r>
            <a:endParaRPr lang="en-US"/>
          </a:p>
        </p:txBody>
      </p:sp>
      <p:sp>
        <p:nvSpPr>
          <p:cNvPr id="6150" name="Текст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7" name="Дата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defRPr>
            </a:lvl1pPr>
            <a:extLst/>
          </a:lstStyle>
          <a:p>
            <a:pPr>
              <a:defRPr/>
            </a:pPr>
            <a:fld id="{4E7ED851-F34C-47F2-950A-5A864984427B}" type="datetimeFigureOut">
              <a:rPr lang="ru-RU"/>
              <a:pPr>
                <a:defRPr/>
              </a:pPr>
              <a:t>14.07.2012</a:t>
            </a:fld>
            <a:endParaRPr lang="ru-RU" dirty="0"/>
          </a:p>
        </p:txBody>
      </p:sp>
      <p:sp>
        <p:nvSpPr>
          <p:cNvPr id="4" name="Нижний колонтитул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ru-RU"/>
          </a:p>
        </p:txBody>
      </p:sp>
      <p:sp>
        <p:nvSpPr>
          <p:cNvPr id="16" name="Номер слайда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fld id="{D19E70B9-0941-410B-8AFB-34E1B3C975D4}"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5685" r:id="rId1"/>
    <p:sldLayoutId id="2147485582" r:id="rId2"/>
    <p:sldLayoutId id="2147485686" r:id="rId3"/>
    <p:sldLayoutId id="2147485583" r:id="rId4"/>
    <p:sldLayoutId id="2147485584" r:id="rId5"/>
    <p:sldLayoutId id="2147485585" r:id="rId6"/>
    <p:sldLayoutId id="2147485586" r:id="rId7"/>
    <p:sldLayoutId id="2147485587" r:id="rId8"/>
    <p:sldLayoutId id="2147485687" r:id="rId9"/>
    <p:sldLayoutId id="2147485588" r:id="rId10"/>
    <p:sldLayoutId id="2147485688"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sz="20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Заголовок 12"/>
          <p:cNvSpPr>
            <a:spLocks noGrp="1"/>
          </p:cNvSpPr>
          <p:nvPr>
            <p:ph type="title"/>
          </p:nvPr>
        </p:nvSpPr>
        <p:spPr>
          <a:xfrm>
            <a:off x="503238" y="4986338"/>
            <a:ext cx="8183562" cy="1050925"/>
          </a:xfrm>
          <a:prstGeom prst="rect">
            <a:avLst/>
          </a:prstGeom>
        </p:spPr>
        <p:txBody>
          <a:bodyPr vert="horz" anchor="b">
            <a:normAutofit/>
          </a:bodyPr>
          <a:lstStyle>
            <a:extLst/>
          </a:lstStyle>
          <a:p>
            <a:r>
              <a:rPr lang="ru-RU" smtClean="0"/>
              <a:t>Образец заголовка</a:t>
            </a:r>
            <a:endParaRPr lang="en-US"/>
          </a:p>
        </p:txBody>
      </p:sp>
      <p:sp>
        <p:nvSpPr>
          <p:cNvPr id="7175" name="Текст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5" name="Дата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defRPr>
            </a:lvl1pPr>
            <a:extLst/>
          </a:lstStyle>
          <a:p>
            <a:pPr>
              <a:defRPr/>
            </a:pPr>
            <a:fld id="{9794F7DA-D32A-4B32-9809-7EAA132BF4F4}" type="datetimeFigureOut">
              <a:rPr lang="ru-RU"/>
              <a:pPr>
                <a:defRPr/>
              </a:pPr>
              <a:t>14.07.2012</a:t>
            </a:fld>
            <a:endParaRPr lang="ru-RU" dirty="0"/>
          </a:p>
        </p:txBody>
      </p:sp>
      <p:sp>
        <p:nvSpPr>
          <p:cNvPr id="18" name="Нижний колонтитул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defRPr>
            </a:lvl1pPr>
            <a:extLst/>
          </a:lstStyle>
          <a:p>
            <a:pPr>
              <a:defRPr/>
            </a:pPr>
            <a:endParaRPr lang="ru-RU"/>
          </a:p>
        </p:txBody>
      </p:sp>
      <p:sp>
        <p:nvSpPr>
          <p:cNvPr id="5" name="Номер слайда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defRPr>
            </a:lvl1pPr>
            <a:extLst/>
          </a:lstStyle>
          <a:p>
            <a:pPr>
              <a:defRPr/>
            </a:pPr>
            <a:fld id="{FCA90DBB-22ED-4CAE-BE8A-B705F5B72F65}"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5689" r:id="rId1"/>
    <p:sldLayoutId id="2147485589" r:id="rId2"/>
    <p:sldLayoutId id="2147485690" r:id="rId3"/>
    <p:sldLayoutId id="2147485590" r:id="rId4"/>
    <p:sldLayoutId id="2147485591" r:id="rId5"/>
    <p:sldLayoutId id="2147485592" r:id="rId6"/>
    <p:sldLayoutId id="2147485691" r:id="rId7"/>
    <p:sldLayoutId id="2147485593" r:id="rId8"/>
    <p:sldLayoutId id="2147485692" r:id="rId9"/>
    <p:sldLayoutId id="2147485594" r:id="rId10"/>
    <p:sldLayoutId id="2147485595" r:id="rId11"/>
  </p:sldLayoutIdLst>
  <p:txStyles>
    <p:titleStyle>
      <a:lvl1pPr algn="l" rtl="0" eaLnBrk="0" fontAlgn="base" hangingPunct="0">
        <a:spcBef>
          <a:spcPct val="0"/>
        </a:spcBef>
        <a:spcAft>
          <a:spcPct val="0"/>
        </a:spcAft>
        <a:defRPr sz="3600" b="1" kern="1200">
          <a:solidFill>
            <a:srgbClr val="90F155"/>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90F155"/>
          </a:solidFill>
          <a:latin typeface="Verdana" pitchFamily="34" charset="0"/>
        </a:defRPr>
      </a:lvl2pPr>
      <a:lvl3pPr algn="l" rtl="0" eaLnBrk="0" fontAlgn="base" hangingPunct="0">
        <a:spcBef>
          <a:spcPct val="0"/>
        </a:spcBef>
        <a:spcAft>
          <a:spcPct val="0"/>
        </a:spcAft>
        <a:defRPr sz="3600" b="1">
          <a:solidFill>
            <a:srgbClr val="90F155"/>
          </a:solidFill>
          <a:latin typeface="Verdana" pitchFamily="34" charset="0"/>
        </a:defRPr>
      </a:lvl3pPr>
      <a:lvl4pPr algn="l" rtl="0" eaLnBrk="0" fontAlgn="base" hangingPunct="0">
        <a:spcBef>
          <a:spcPct val="0"/>
        </a:spcBef>
        <a:spcAft>
          <a:spcPct val="0"/>
        </a:spcAft>
        <a:defRPr sz="3600" b="1">
          <a:solidFill>
            <a:srgbClr val="90F155"/>
          </a:solidFill>
          <a:latin typeface="Verdana" pitchFamily="34" charset="0"/>
        </a:defRPr>
      </a:lvl4pPr>
      <a:lvl5pPr algn="l" rtl="0" eaLnBrk="0" fontAlgn="base" hangingPunct="0">
        <a:spcBef>
          <a:spcPct val="0"/>
        </a:spcBef>
        <a:spcAft>
          <a:spcPct val="0"/>
        </a:spcAft>
        <a:defRPr sz="3600" b="1">
          <a:solidFill>
            <a:srgbClr val="90F155"/>
          </a:solidFill>
          <a:latin typeface="Verdana" pitchFamily="34" charset="0"/>
        </a:defRPr>
      </a:lvl5pPr>
      <a:lvl6pPr marL="457200" algn="l" rtl="0" fontAlgn="base">
        <a:spcBef>
          <a:spcPct val="0"/>
        </a:spcBef>
        <a:spcAft>
          <a:spcPct val="0"/>
        </a:spcAft>
        <a:defRPr sz="3600" b="1">
          <a:solidFill>
            <a:srgbClr val="90F155"/>
          </a:solidFill>
          <a:latin typeface="Verdana" pitchFamily="34" charset="0"/>
        </a:defRPr>
      </a:lvl6pPr>
      <a:lvl7pPr marL="914400" algn="l" rtl="0" fontAlgn="base">
        <a:spcBef>
          <a:spcPct val="0"/>
        </a:spcBef>
        <a:spcAft>
          <a:spcPct val="0"/>
        </a:spcAft>
        <a:defRPr sz="3600" b="1">
          <a:solidFill>
            <a:srgbClr val="90F155"/>
          </a:solidFill>
          <a:latin typeface="Verdana" pitchFamily="34" charset="0"/>
        </a:defRPr>
      </a:lvl7pPr>
      <a:lvl8pPr marL="1371600" algn="l" rtl="0" fontAlgn="base">
        <a:spcBef>
          <a:spcPct val="0"/>
        </a:spcBef>
        <a:spcAft>
          <a:spcPct val="0"/>
        </a:spcAft>
        <a:defRPr sz="3600" b="1">
          <a:solidFill>
            <a:srgbClr val="90F155"/>
          </a:solidFill>
          <a:latin typeface="Verdana" pitchFamily="34" charset="0"/>
        </a:defRPr>
      </a:lvl8pPr>
      <a:lvl9pPr marL="1828800" algn="l" rtl="0" fontAlgn="base">
        <a:spcBef>
          <a:spcPct val="0"/>
        </a:spcBef>
        <a:spcAft>
          <a:spcPct val="0"/>
        </a:spcAft>
        <a:defRPr sz="3600" b="1">
          <a:solidFill>
            <a:srgbClr val="90F155"/>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FF0071"/>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FF0071"/>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FFE000"/>
        </a:buClr>
        <a:buSzPct val="100000"/>
        <a:buFont typeface="Wingdings 2"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196"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8197"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FD84A5D4-DBB5-4A32-9CF7-7768A3991233}" type="datetimeFigureOut">
              <a:rPr lang="ru-RU"/>
              <a:pPr>
                <a:defRPr/>
              </a:pPr>
              <a:t>14.07.2012</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4CAAF159-DB7E-439F-8F2C-A347388B63E2}" type="slidenum">
              <a:rPr lang="ru-RU"/>
              <a:pPr>
                <a:defRPr/>
              </a:pPr>
              <a:t>‹#›</a:t>
            </a:fld>
            <a:endParaRPr lang="ru-RU" dirty="0"/>
          </a:p>
        </p:txBody>
      </p:sp>
      <p:grpSp>
        <p:nvGrpSpPr>
          <p:cNvPr id="8201"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5693" r:id="rId1"/>
    <p:sldLayoutId id="2147485596" r:id="rId2"/>
    <p:sldLayoutId id="2147485694" r:id="rId3"/>
    <p:sldLayoutId id="2147485597" r:id="rId4"/>
    <p:sldLayoutId id="2147485598" r:id="rId5"/>
    <p:sldLayoutId id="2147485599" r:id="rId6"/>
    <p:sldLayoutId id="2147485600" r:id="rId7"/>
    <p:sldLayoutId id="2147485601" r:id="rId8"/>
    <p:sldLayoutId id="2147485695" r:id="rId9"/>
    <p:sldLayoutId id="2147485602" r:id="rId10"/>
    <p:sldLayoutId id="2147485603"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Заголовок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9219" name="Текст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fld id="{A962CF84-99FB-45B3-8FDD-17E9A6294765}" type="datetimeFigureOut">
              <a:rPr lang="ru-RU"/>
              <a:pPr>
                <a:defRPr/>
              </a:pPr>
              <a:t>14.07.2012</a:t>
            </a:fld>
            <a:endParaRPr lang="ru-RU" dirty="0"/>
          </a:p>
        </p:txBody>
      </p:sp>
      <p:sp>
        <p:nvSpPr>
          <p:cNvPr id="3" name="Нижний колонтитул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ru-RU"/>
          </a:p>
        </p:txBody>
      </p:sp>
      <p:sp>
        <p:nvSpPr>
          <p:cNvPr id="7" name="Прямоугольник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Прямоугольник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Прямоугольник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Номер слайда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539FC3AC-5EA3-48B2-8C6F-9B92C15DBBD6}"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5696" r:id="rId1"/>
    <p:sldLayoutId id="2147485604" r:id="rId2"/>
    <p:sldLayoutId id="2147485697" r:id="rId3"/>
    <p:sldLayoutId id="2147485698" r:id="rId4"/>
    <p:sldLayoutId id="2147485699" r:id="rId5"/>
    <p:sldLayoutId id="2147485605" r:id="rId6"/>
    <p:sldLayoutId id="2147485700" r:id="rId7"/>
    <p:sldLayoutId id="2147485606" r:id="rId8"/>
    <p:sldLayoutId id="2147485701" r:id="rId9"/>
    <p:sldLayoutId id="2147485607" r:id="rId10"/>
    <p:sldLayoutId id="2147485702"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slide" Target="slide25.xml"/><Relationship Id="rId7" Type="http://schemas.openxmlformats.org/officeDocument/2006/relationships/slide" Target="slide29.xml"/><Relationship Id="rId2" Type="http://schemas.openxmlformats.org/officeDocument/2006/relationships/slide" Target="slide11.xml"/><Relationship Id="rId1" Type="http://schemas.openxmlformats.org/officeDocument/2006/relationships/slideLayout" Target="../slideLayouts/slideLayout13.xml"/><Relationship Id="rId6" Type="http://schemas.openxmlformats.org/officeDocument/2006/relationships/slide" Target="slide28.xml"/><Relationship Id="rId5" Type="http://schemas.openxmlformats.org/officeDocument/2006/relationships/slide" Target="slide27.xml"/><Relationship Id="rId4" Type="http://schemas.openxmlformats.org/officeDocument/2006/relationships/slide" Target="slide26.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6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file:///H:\karta-2.jpg" TargetMode="Externa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1.xml"/><Relationship Id="rId1" Type="http://schemas.openxmlformats.org/officeDocument/2006/relationships/slideLayout" Target="../slideLayouts/slideLayout35.xml"/><Relationship Id="rId5" Type="http://schemas.openxmlformats.org/officeDocument/2006/relationships/slide" Target="slide33.xml"/><Relationship Id="rId4" Type="http://schemas.openxmlformats.org/officeDocument/2006/relationships/slide" Target="slide3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58.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9.xml"/><Relationship Id="rId1" Type="http://schemas.openxmlformats.org/officeDocument/2006/relationships/slideLayout" Target="../slideLayouts/slideLayout69.xml"/><Relationship Id="rId5" Type="http://schemas.openxmlformats.org/officeDocument/2006/relationships/image" Target="../media/image44.jpeg"/><Relationship Id="rId4" Type="http://schemas.openxmlformats.org/officeDocument/2006/relationships/slide" Target="slide38.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9.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19.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6.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slide" Target="slide46.xml"/><Relationship Id="rId7" Type="http://schemas.openxmlformats.org/officeDocument/2006/relationships/image" Target="../media/image49.jpeg"/><Relationship Id="rId2" Type="http://schemas.openxmlformats.org/officeDocument/2006/relationships/slide" Target="slide47.xml"/><Relationship Id="rId1" Type="http://schemas.openxmlformats.org/officeDocument/2006/relationships/slideLayout" Target="../slideLayouts/slideLayout69.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8.xml.rels><?xml version="1.0" encoding="UTF-8" standalone="yes"?>
<Relationships xmlns="http://schemas.openxmlformats.org/package/2006/relationships"><Relationship Id="rId8" Type="http://schemas.openxmlformats.org/officeDocument/2006/relationships/image" Target="../media/image52.jpeg"/><Relationship Id="rId13"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image" Target="../media/image51.jpeg"/><Relationship Id="rId12" Type="http://schemas.openxmlformats.org/officeDocument/2006/relationships/diagramColors" Target="../diagrams/colors2.xml"/><Relationship Id="rId2" Type="http://schemas.openxmlformats.org/officeDocument/2006/relationships/diagramData" Target="../diagrams/data1.xml"/><Relationship Id="rId1" Type="http://schemas.openxmlformats.org/officeDocument/2006/relationships/slideLayout" Target="../slideLayouts/slideLayout80.xml"/><Relationship Id="rId6" Type="http://schemas.microsoft.com/office/2007/relationships/diagramDrawing" Target="../diagrams/drawing1.xml"/><Relationship Id="rId11" Type="http://schemas.openxmlformats.org/officeDocument/2006/relationships/diagramQuickStyle" Target="../diagrams/quickStyle2.xml"/><Relationship Id="rId5" Type="http://schemas.openxmlformats.org/officeDocument/2006/relationships/diagramColors" Target="../diagrams/colors1.xml"/><Relationship Id="rId10" Type="http://schemas.openxmlformats.org/officeDocument/2006/relationships/diagramLayout" Target="../diagrams/layout2.xml"/><Relationship Id="rId4" Type="http://schemas.openxmlformats.org/officeDocument/2006/relationships/diagramQuickStyle" Target="../diagrams/quickStyle1.xml"/><Relationship Id="rId9" Type="http://schemas.openxmlformats.org/officeDocument/2006/relationships/diagramData" Target="../diagrams/data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slide" Target="slide67.xml"/><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1.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80.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9.xml"/><Relationship Id="rId1" Type="http://schemas.openxmlformats.org/officeDocument/2006/relationships/slideLayout" Target="../slideLayouts/slideLayout47.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9144000" cy="107154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Aft>
                <a:spcPts val="0"/>
              </a:spcAft>
              <a:defRPr/>
            </a:pPr>
            <a: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Проект</a:t>
            </a:r>
            <a:endParaRPr lang="ru-RU"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Подзаголовок 2"/>
          <p:cNvPicPr>
            <a:picLocks noGrp="1" noChangeArrowheads="1"/>
          </p:cNvPicPr>
          <p:nvPr>
            <p:ph type="subTitle" idx="1"/>
          </p:nvPr>
        </p:nvPicPr>
        <p:blipFill>
          <a:blip r:embed="rId2" cstate="email">
            <a:lum bright="6000"/>
          </a:blip>
          <a:srcRect/>
          <a:stretch>
            <a:fillRect/>
          </a:stretch>
        </p:blipFill>
        <p:spPr>
          <a:xfrm>
            <a:off x="755650" y="3500438"/>
            <a:ext cx="8150225" cy="1047750"/>
          </a:xfrm>
        </p:spPr>
      </p:pic>
      <p:sp>
        <p:nvSpPr>
          <p:cNvPr id="4" name="TextBox 3"/>
          <p:cNvSpPr txBox="1"/>
          <p:nvPr/>
        </p:nvSpPr>
        <p:spPr>
          <a:xfrm>
            <a:off x="0" y="550732"/>
            <a:ext cx="9144000" cy="2857724"/>
          </a:xfrm>
          <a:prstGeom prst="rect">
            <a:avLst/>
          </a:prstGeom>
          <a:noFill/>
        </p:spPr>
        <p:txBody>
          <a:bodyPr>
            <a:spAutoFit/>
          </a:bodyPr>
          <a:lstStyle/>
          <a:p>
            <a:pPr algn="ctr" fontAlgn="auto">
              <a:spcBef>
                <a:spcPts val="0"/>
              </a:spcBef>
              <a:spcAft>
                <a:spcPts val="0"/>
              </a:spcAft>
              <a:defRPr/>
            </a:pPr>
            <a:r>
              <a:rPr lang="ru-RU"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Аскизский район</a:t>
            </a:r>
          </a:p>
        </p:txBody>
      </p:sp>
      <p:sp>
        <p:nvSpPr>
          <p:cNvPr id="5" name="TextBox 4"/>
          <p:cNvSpPr txBox="1"/>
          <p:nvPr/>
        </p:nvSpPr>
        <p:spPr>
          <a:xfrm>
            <a:off x="3786188" y="6072188"/>
            <a:ext cx="1684337" cy="376237"/>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ru-RU">
                <a:solidFill>
                  <a:srgbClr val="3F6C19"/>
                </a:solidFill>
              </a:rPr>
              <a:t>Аскиз - 20</a:t>
            </a:r>
            <a:r>
              <a:rPr lang="ru-RU">
                <a:solidFill>
                  <a:srgbClr val="3F6C19"/>
                </a:solidFill>
                <a:latin typeface="Arial" charset="0"/>
              </a:rPr>
              <a:t>10</a:t>
            </a:r>
          </a:p>
        </p:txBody>
      </p:sp>
      <p:pic>
        <p:nvPicPr>
          <p:cNvPr id="1026" name="Picture 2" descr="\\Ivan\Мои документы\Мои рисунки\i0764rp.jpg"/>
          <p:cNvPicPr>
            <a:picLocks noChangeAspect="1" noChangeArrowheads="1"/>
          </p:cNvPicPr>
          <p:nvPr/>
        </p:nvPicPr>
        <p:blipFill>
          <a:blip r:embed="rId3" cstate="email"/>
          <a:srcRect/>
          <a:stretch>
            <a:fillRect/>
          </a:stretch>
        </p:blipFill>
        <p:spPr bwMode="auto">
          <a:xfrm>
            <a:off x="524865" y="3656014"/>
            <a:ext cx="930698" cy="28903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par>
                          <p:cTn id="8" fill="hold">
                            <p:stCondLst>
                              <p:cond delay="3000"/>
                            </p:stCondLst>
                            <p:childTnLst>
                              <p:par>
                                <p:cTn id="9" presetID="51"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70" decel="100000"/>
                                        <p:tgtEl>
                                          <p:spTgt spid="4"/>
                                        </p:tgtEl>
                                      </p:cBhvr>
                                    </p:animEffect>
                                    <p:animScale>
                                      <p:cBhvr>
                                        <p:cTn id="12" dur="770" decel="100000"/>
                                        <p:tgtEl>
                                          <p:spTgt spid="4"/>
                                        </p:tgtEl>
                                      </p:cBhvr>
                                      <p:from x="10000" y="10000"/>
                                      <p:to x="200000" y="450000"/>
                                    </p:animScale>
                                    <p:animScale>
                                      <p:cBhvr>
                                        <p:cTn id="13" dur="1230" accel="100000" fill="hold">
                                          <p:stCondLst>
                                            <p:cond delay="770"/>
                                          </p:stCondLst>
                                        </p:cTn>
                                        <p:tgtEl>
                                          <p:spTgt spid="4"/>
                                        </p:tgtEl>
                                      </p:cBhvr>
                                      <p:from x="200000" y="450000"/>
                                      <p:to x="100000" y="100000"/>
                                    </p:animScale>
                                    <p:set>
                                      <p:cBhvr>
                                        <p:cTn id="14" dur="770" fill="hold"/>
                                        <p:tgtEl>
                                          <p:spTgt spid="4"/>
                                        </p:tgtEl>
                                        <p:attrNameLst>
                                          <p:attrName>ppt_x</p:attrName>
                                        </p:attrNameLst>
                                      </p:cBhvr>
                                      <p:to>
                                        <p:strVal val="(0.5)"/>
                                      </p:to>
                                    </p:set>
                                    <p:anim from="(0.5)" to="(#ppt_x)" calcmode="lin" valueType="num">
                                      <p:cBhvr>
                                        <p:cTn id="15" dur="1230" accel="100000" fill="hold">
                                          <p:stCondLst>
                                            <p:cond delay="770"/>
                                          </p:stCondLst>
                                        </p:cTn>
                                        <p:tgtEl>
                                          <p:spTgt spid="4"/>
                                        </p:tgtEl>
                                        <p:attrNameLst>
                                          <p:attrName>ppt_x</p:attrName>
                                        </p:attrNameLst>
                                      </p:cBhvr>
                                    </p:anim>
                                    <p:set>
                                      <p:cBhvr>
                                        <p:cTn id="16" dur="770" fill="hold"/>
                                        <p:tgtEl>
                                          <p:spTgt spid="4"/>
                                        </p:tgtEl>
                                        <p:attrNameLst>
                                          <p:attrName>ppt_y</p:attrName>
                                        </p:attrNameLst>
                                      </p:cBhvr>
                                      <p:to>
                                        <p:strVal val="(#ppt_y+0.4)"/>
                                      </p:to>
                                    </p:set>
                                    <p:anim from="(#ppt_y+0.4)" to="(#ppt_y)" calcmode="lin" valueType="num">
                                      <p:cBhvr>
                                        <p:cTn id="17" dur="1230" accel="100000" fill="hold">
                                          <p:stCondLst>
                                            <p:cond delay="770"/>
                                          </p:stCondLst>
                                        </p:cTn>
                                        <p:tgtEl>
                                          <p:spTgt spid="4"/>
                                        </p:tgtEl>
                                        <p:attrNameLst>
                                          <p:attrName>ppt_y</p:attrName>
                                        </p:attrNameLst>
                                      </p:cBhvr>
                                    </p:anim>
                                  </p:childTnLst>
                                </p:cTn>
                              </p:par>
                            </p:childTnLst>
                          </p:cTn>
                        </p:par>
                        <p:par>
                          <p:cTn id="18" fill="hold">
                            <p:stCondLst>
                              <p:cond delay="6000"/>
                            </p:stCondLst>
                            <p:childTnLst>
                              <p:par>
                                <p:cTn id="19" presetID="26" presetClass="entr" presetSubtype="0" fill="hold" grpId="0" nodeType="afterEffect">
                                  <p:stCondLst>
                                    <p:cond delay="100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80">
                                          <p:stCondLst>
                                            <p:cond delay="0"/>
                                          </p:stCondLst>
                                        </p:cTn>
                                        <p:tgtEl>
                                          <p:spTgt spid="5"/>
                                        </p:tgtEl>
                                      </p:cBhvr>
                                    </p:animEffect>
                                    <p:anim calcmode="lin" valueType="num">
                                      <p:cBhvr>
                                        <p:cTn id="2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7" dur="26">
                                          <p:stCondLst>
                                            <p:cond delay="650"/>
                                          </p:stCondLst>
                                        </p:cTn>
                                        <p:tgtEl>
                                          <p:spTgt spid="5"/>
                                        </p:tgtEl>
                                      </p:cBhvr>
                                      <p:to x="100000" y="60000"/>
                                    </p:animScale>
                                    <p:animScale>
                                      <p:cBhvr>
                                        <p:cTn id="28" dur="166" decel="50000">
                                          <p:stCondLst>
                                            <p:cond delay="676"/>
                                          </p:stCondLst>
                                        </p:cTn>
                                        <p:tgtEl>
                                          <p:spTgt spid="5"/>
                                        </p:tgtEl>
                                      </p:cBhvr>
                                      <p:to x="100000" y="100000"/>
                                    </p:animScale>
                                    <p:animScale>
                                      <p:cBhvr>
                                        <p:cTn id="29" dur="26">
                                          <p:stCondLst>
                                            <p:cond delay="1312"/>
                                          </p:stCondLst>
                                        </p:cTn>
                                        <p:tgtEl>
                                          <p:spTgt spid="5"/>
                                        </p:tgtEl>
                                      </p:cBhvr>
                                      <p:to x="100000" y="80000"/>
                                    </p:animScale>
                                    <p:animScale>
                                      <p:cBhvr>
                                        <p:cTn id="30" dur="166" decel="50000">
                                          <p:stCondLst>
                                            <p:cond delay="1338"/>
                                          </p:stCondLst>
                                        </p:cTn>
                                        <p:tgtEl>
                                          <p:spTgt spid="5"/>
                                        </p:tgtEl>
                                      </p:cBhvr>
                                      <p:to x="100000" y="100000"/>
                                    </p:animScale>
                                    <p:animScale>
                                      <p:cBhvr>
                                        <p:cTn id="31" dur="26">
                                          <p:stCondLst>
                                            <p:cond delay="1642"/>
                                          </p:stCondLst>
                                        </p:cTn>
                                        <p:tgtEl>
                                          <p:spTgt spid="5"/>
                                        </p:tgtEl>
                                      </p:cBhvr>
                                      <p:to x="100000" y="90000"/>
                                    </p:animScale>
                                    <p:animScale>
                                      <p:cBhvr>
                                        <p:cTn id="32" dur="166" decel="50000">
                                          <p:stCondLst>
                                            <p:cond delay="1668"/>
                                          </p:stCondLst>
                                        </p:cTn>
                                        <p:tgtEl>
                                          <p:spTgt spid="5"/>
                                        </p:tgtEl>
                                      </p:cBhvr>
                                      <p:to x="100000" y="100000"/>
                                    </p:animScale>
                                    <p:animScale>
                                      <p:cBhvr>
                                        <p:cTn id="33" dur="26">
                                          <p:stCondLst>
                                            <p:cond delay="1808"/>
                                          </p:stCondLst>
                                        </p:cTn>
                                        <p:tgtEl>
                                          <p:spTgt spid="5"/>
                                        </p:tgtEl>
                                      </p:cBhvr>
                                      <p:to x="100000" y="95000"/>
                                    </p:animScale>
                                    <p:animScale>
                                      <p:cBhvr>
                                        <p:cTn id="34" dur="166" decel="50000">
                                          <p:stCondLst>
                                            <p:cond delay="1834"/>
                                          </p:stCondLst>
                                        </p:cTn>
                                        <p:tgtEl>
                                          <p:spTgt spid="5"/>
                                        </p:tgtEl>
                                      </p:cBhvr>
                                      <p:to x="100000" y="100000"/>
                                    </p:animScale>
                                  </p:childTnLst>
                                </p:cTn>
                              </p:par>
                            </p:childTnLst>
                          </p:cTn>
                        </p:par>
                        <p:par>
                          <p:cTn id="35" fill="hold">
                            <p:stCondLst>
                              <p:cond delay="9000"/>
                            </p:stCondLst>
                            <p:childTnLst>
                              <p:par>
                                <p:cTn id="36" presetID="25" presetClass="path" presetSubtype="0" accel="50000" decel="50000" fill="hold" nodeType="afterEffect">
                                  <p:stCondLst>
                                    <p:cond delay="1000"/>
                                  </p:stCondLst>
                                  <p:childTnLst>
                                    <p:animMotion origin="layout" path="M 0 0  C -0.022 -0.02265  -0.033 -0.06128  -0.027 -0.09991  C -0.024 -0.11323  -0.02 -0.12655  -0.014 -0.13721  C -0.01 -0.10657  0.004 -0.07859  0.025 -0.06128  C 0.025 -0.09858  0.041 -0.13454  0.068 -0.15053  C 0.077 -0.15719  0.087 -0.15985  0.097 -0.16118  C 0.082 -0.13854  0.074 -0.10657  0.077 -0.07327  C 0.099 -0.09724  0.13 -0.10257  0.157 -0.08525  C 0.166 -0.07993  0.175 -0.0706  0.181 -0.06128  C 0.158 -0.06394  0.134 -0.05195  0.117 -0.02797  C 0.144 -0.01998  0.167 0.00799  0.174 0.04662  C 0.176 0.05994  0.176 0.07327  0.174 0.08659  C 0.161 0.06128  0.139 0.04396  0.115 0.0413  C 0.127 0.0746  0.124 0.11589  0.106 0.14653  C 0.099 0.15719  0.091 0.16651  0.082 0.17184  C 0.089 0.14253  0.085 0.10923  0.072 0.08259  C 0.06 0.11589  0.034 0.13854  0.004 0.13854  C -0.007 0.13854  -0.017 0.13587  -0.026 0.13055  C -0.004 0.11989  0.013 0.09458  0.021 0.06394  C -0.007 0.07193  -0.036 0.05994  -0.055 0.02931  C -0.062 0.01732  -0.066 0.00533  -0.069 -0.00799  C -0.049 0.00932  -0.023 0.01199  0 0  Z" pathEditMode="relative" ptsTypes="">
                                      <p:cBhvr>
                                        <p:cTn id="37" dur="2000" fill="hold"/>
                                        <p:tgtEl>
                                          <p:spTgt spid="10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9358346" cy="1471602"/>
          </a:xfrm>
        </p:spPr>
        <p:txBody>
          <a:bodyPr/>
          <a:lstStyle/>
          <a:p>
            <a:pPr algn="ctr">
              <a:defRPr/>
            </a:pPr>
            <a:r>
              <a:rPr lang="ru-RU" sz="2200" dirty="0" smtClean="0"/>
              <a:t>Описание границ муниципального образования Аскизского района</a:t>
            </a:r>
            <a:r>
              <a:rPr lang="ru-RU" dirty="0" smtClean="0"/>
              <a:t/>
            </a:r>
            <a:br>
              <a:rPr lang="ru-RU" dirty="0" smtClean="0"/>
            </a:br>
            <a:endParaRPr lang="ru-RU" dirty="0"/>
          </a:p>
        </p:txBody>
      </p:sp>
      <p:sp>
        <p:nvSpPr>
          <p:cNvPr id="99331" name="Содержимое 5"/>
          <p:cNvSpPr>
            <a:spLocks noGrp="1"/>
          </p:cNvSpPr>
          <p:nvPr>
            <p:ph idx="1"/>
          </p:nvPr>
        </p:nvSpPr>
        <p:spPr>
          <a:xfrm>
            <a:off x="304800" y="1554163"/>
            <a:ext cx="8686800" cy="5089525"/>
          </a:xfrm>
        </p:spPr>
        <p:txBody>
          <a:bodyPr/>
          <a:lstStyle/>
          <a:p>
            <a:pPr>
              <a:buFont typeface="Wingdings 2" pitchFamily="18" charset="2"/>
              <a:buNone/>
            </a:pPr>
            <a:endParaRPr lang="ru-RU" sz="1500" smtClean="0"/>
          </a:p>
          <a:p>
            <a:pPr>
              <a:buFont typeface="Wingdings 2" pitchFamily="18" charset="2"/>
              <a:buNone/>
            </a:pPr>
            <a:r>
              <a:rPr lang="ru-RU" sz="1500" smtClean="0"/>
              <a:t>На востоке муниципальное образование Аскизский район граничит с Бейским районом. От узловой точки 20 граница идет </a:t>
            </a:r>
            <a:r>
              <a:rPr lang="ru-RU" sz="1500" i="1" smtClean="0"/>
              <a:t>в </a:t>
            </a:r>
            <a:r>
              <a:rPr lang="ru-RU" sz="1500" smtClean="0"/>
              <a:t>юго-западном направлении вдоль левого берега реки Абакан на протяжении 69 км до межевого знака №10, а затем </a:t>
            </a:r>
            <a:r>
              <a:rPr lang="ru-RU" sz="1500" i="1" smtClean="0"/>
              <a:t>в </a:t>
            </a:r>
            <a:r>
              <a:rPr lang="ru-RU" sz="1500" smtClean="0"/>
              <a:t>южном направлении по реке Абакан на протяжении 33 км. Граница идет до узловой точки 23 на стыке границ Аскизского, Бейского и Таштыпского районов. </a:t>
            </a:r>
          </a:p>
          <a:p>
            <a:pPr>
              <a:buFont typeface="Wingdings 2" pitchFamily="18" charset="2"/>
              <a:buNone/>
            </a:pPr>
            <a:r>
              <a:rPr lang="ru-RU" sz="1500" smtClean="0"/>
              <a:t>Южная граница муниципального образования начинается от узловой точки 23, идет в западном направлении на протяжении 9,5 км до межевого знака№12, пересекая реки Большой и Малый Сыры. Далее граница поворачивает на север и идет у горы Пиртаг до межевого знака №1З. Затем граница поворачивает на юго-запад вверх по течению реки Таштып до межевого знака №14, далее снова поворачивает и идет на север до горы Музыктигей. Далее граница идет в западном направлении от межевого знака №15 до межевого знака №18 по логу Харатал, у горы Ылачинуя, пересекает реку Имек. Затем граница идет в юго-запaдном направлении вдоль реки Харанчул, по водоразделу рек Бейка и Базан поворачивает на север до межевого знака №20. От межевого знака №20 граница идет на запад до узловой точки 14 по хребту Абаканский. </a:t>
            </a:r>
          </a:p>
          <a:p>
            <a:pPr>
              <a:buFont typeface="Wingdings 2" pitchFamily="18" charset="2"/>
              <a:buNone/>
            </a:pPr>
            <a:r>
              <a:rPr lang="ru-RU" sz="1500" smtClean="0"/>
              <a:t>Западная граница муниципального образования Аскизский район начинается от узловой точки 14 на стыке границ Кемеровской области, Аскизского и Таштыпcкoго районов. От узловой точки 14 граница идет в основном по горам, по водоразделу рек Дресвянка, Веселая, Магызы, Изас, Большой и Малый Назас, Колтас, пересекает реку Томь и железную дорогу Абакан - Новокузнецк устанции Колтас, далее идет по водоразделу рек Большой и Малый Кaзыр до узловой точки 15. </a:t>
            </a:r>
          </a:p>
          <a:p>
            <a:pPr algn="r"/>
            <a:endParaRPr lang="ru-RU" sz="140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Заголовок 2"/>
          <p:cNvSpPr>
            <a:spLocks noGrp="1"/>
          </p:cNvSpPr>
          <p:nvPr>
            <p:ph type="title"/>
          </p:nvPr>
        </p:nvSpPr>
        <p:spPr/>
        <p:txBody>
          <a:bodyPr/>
          <a:lstStyle/>
          <a:p>
            <a:pPr algn="ctr"/>
            <a:r>
              <a:rPr lang="ru-RU" smtClean="0"/>
              <a:t>Из истории района</a:t>
            </a:r>
          </a:p>
        </p:txBody>
      </p:sp>
      <p:sp>
        <p:nvSpPr>
          <p:cNvPr id="100355" name="Содержимое 1"/>
          <p:cNvSpPr>
            <a:spLocks noGrp="1"/>
          </p:cNvSpPr>
          <p:nvPr>
            <p:ph sz="quarter" idx="1"/>
          </p:nvPr>
        </p:nvSpPr>
        <p:spPr/>
        <p:txBody>
          <a:bodyPr/>
          <a:lstStyle/>
          <a:p>
            <a:r>
              <a:rPr lang="ru-RU" sz="2800" smtClean="0"/>
              <a:t>Петр-Симон Паллас</a:t>
            </a:r>
            <a:endParaRPr lang="ru-RU" smtClean="0"/>
          </a:p>
          <a:p>
            <a:r>
              <a:rPr lang="ru-RU" smtClean="0"/>
              <a:t>Мессердшмидт</a:t>
            </a:r>
          </a:p>
          <a:p>
            <a:r>
              <a:rPr lang="ru-RU" smtClean="0"/>
              <a:t>Катанов </a:t>
            </a:r>
          </a:p>
          <a:p>
            <a:r>
              <a:rPr lang="ru-RU" smtClean="0"/>
              <a:t>Майнагашев</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style>
          <a:lnRef idx="1">
            <a:schemeClr val="accent3"/>
          </a:lnRef>
          <a:fillRef idx="2">
            <a:schemeClr val="accent3"/>
          </a:fillRef>
          <a:effectRef idx="1">
            <a:schemeClr val="accent3"/>
          </a:effectRef>
          <a:fontRef idx="minor">
            <a:schemeClr val="dk1"/>
          </a:fontRef>
        </p:style>
        <p:txBody>
          <a:bodyPr>
            <a:noAutofit/>
          </a:bodyPr>
          <a:lstStyle/>
          <a:p>
            <a:pPr eaLnBrk="1" fontAlgn="auto" hangingPunct="1">
              <a:spcAft>
                <a:spcPts val="0"/>
              </a:spcAft>
              <a:defRPr/>
            </a:pPr>
            <a:r>
              <a:rPr lang="ru-R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Природные условия</a:t>
            </a:r>
            <a:endPar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4" name="Содержимое 3"/>
          <p:cNvGraphicFramePr>
            <a:graphicFrameLocks noGrp="1"/>
          </p:cNvGraphicFramePr>
          <p:nvPr>
            <p:ph sz="quarter" idx="1"/>
          </p:nvPr>
        </p:nvGraphicFramePr>
        <p:xfrm>
          <a:off x="301625" y="1527175"/>
          <a:ext cx="8628063" cy="5051425"/>
        </p:xfrm>
        <a:graphic>
          <a:graphicData uri="http://schemas.openxmlformats.org/drawingml/2006/table">
            <a:tbl>
              <a:tblPr firstRow="1" bandRow="1">
                <a:tableStyleId>{8799B23B-EC83-4686-B30A-512413B5E67A}</a:tableStyleId>
              </a:tblPr>
              <a:tblGrid>
                <a:gridCol w="2055799"/>
                <a:gridCol w="6572296"/>
              </a:tblGrid>
              <a:tr h="737026">
                <a:tc>
                  <a:txBody>
                    <a:bodyPr/>
                    <a:lstStyle/>
                    <a:p>
                      <a:r>
                        <a:rPr lang="ru-RU" b="1" dirty="0" smtClean="0"/>
                        <a:t>Тектоническое строение</a:t>
                      </a:r>
                      <a:endParaRPr lang="ru-RU" b="1" dirty="0"/>
                    </a:p>
                  </a:txBody>
                  <a:tcPr/>
                </a:tc>
                <a:tc>
                  <a:txBody>
                    <a:bodyPr/>
                    <a:lstStyle/>
                    <a:p>
                      <a:r>
                        <a:rPr lang="ru-RU" b="1" dirty="0" smtClean="0"/>
                        <a:t>Алтае - Саянская</a:t>
                      </a:r>
                      <a:r>
                        <a:rPr lang="ru-RU" b="1" baseline="0" dirty="0" smtClean="0"/>
                        <a:t> горная страна. Возраст: протерозойская, палеозойская, мезозойская эры.</a:t>
                      </a:r>
                      <a:endParaRPr lang="ru-RU" b="1" dirty="0"/>
                    </a:p>
                  </a:txBody>
                  <a:tcPr/>
                </a:tc>
              </a:tr>
              <a:tr h="849617">
                <a:tc>
                  <a:txBody>
                    <a:bodyPr/>
                    <a:lstStyle/>
                    <a:p>
                      <a:r>
                        <a:rPr lang="ru-RU" b="1" dirty="0" smtClean="0"/>
                        <a:t>Рельеф</a:t>
                      </a:r>
                    </a:p>
                    <a:p>
                      <a:r>
                        <a:rPr lang="ru-RU" b="1" dirty="0" smtClean="0">
                          <a:solidFill>
                            <a:srgbClr val="FF0000"/>
                          </a:solidFill>
                          <a:hlinkClick r:id="rId2" action="ppaction://hlinksldjump"/>
                        </a:rPr>
                        <a:t>Приложение</a:t>
                      </a:r>
                      <a:endParaRPr lang="ru-RU" b="1" dirty="0" smtClean="0">
                        <a:solidFill>
                          <a:srgbClr val="FF0000"/>
                        </a:solidFill>
                      </a:endParaRPr>
                    </a:p>
                  </a:txBody>
                  <a:tcPr/>
                </a:tc>
                <a:tc>
                  <a:txBody>
                    <a:bodyPr/>
                    <a:lstStyle/>
                    <a:p>
                      <a:r>
                        <a:rPr lang="ru-RU" b="1" dirty="0" smtClean="0"/>
                        <a:t>Представляет: </a:t>
                      </a:r>
                    </a:p>
                    <a:p>
                      <a:r>
                        <a:rPr lang="ru-RU" b="1" dirty="0" smtClean="0"/>
                        <a:t> 1)Хакасско</a:t>
                      </a:r>
                      <a:r>
                        <a:rPr lang="ru-RU" b="1" baseline="0" dirty="0" smtClean="0"/>
                        <a:t> – Минусинскую котловину</a:t>
                      </a:r>
                    </a:p>
                    <a:p>
                      <a:r>
                        <a:rPr lang="ru-RU" b="1" baseline="0" dirty="0" smtClean="0"/>
                        <a:t> 2) Кузнецкий Алатау и отроги Западного Саяна.</a:t>
                      </a:r>
                      <a:endParaRPr lang="ru-RU" b="1" dirty="0"/>
                    </a:p>
                  </a:txBody>
                  <a:tcPr/>
                </a:tc>
              </a:tr>
              <a:tr h="737026">
                <a:tc>
                  <a:txBody>
                    <a:bodyPr/>
                    <a:lstStyle/>
                    <a:p>
                      <a:r>
                        <a:rPr lang="ru-RU" b="1" dirty="0" smtClean="0"/>
                        <a:t>Климат</a:t>
                      </a:r>
                      <a:endParaRPr lang="ru-RU" b="1" dirty="0"/>
                    </a:p>
                  </a:txBody>
                  <a:tcPr/>
                </a:tc>
                <a:tc>
                  <a:txBody>
                    <a:bodyPr/>
                    <a:lstStyle/>
                    <a:p>
                      <a:r>
                        <a:rPr lang="ru-RU" b="1" dirty="0" smtClean="0"/>
                        <a:t>Резко континентальный</a:t>
                      </a:r>
                      <a:endParaRPr lang="ru-RU" b="1" dirty="0"/>
                    </a:p>
                  </a:txBody>
                  <a:tcPr/>
                </a:tc>
              </a:tr>
              <a:tr h="737026">
                <a:tc>
                  <a:txBody>
                    <a:bodyPr/>
                    <a:lstStyle/>
                    <a:p>
                      <a:r>
                        <a:rPr lang="ru-RU" b="1" dirty="0" smtClean="0"/>
                        <a:t>Почвы</a:t>
                      </a:r>
                      <a:endParaRPr lang="ru-RU" b="1" dirty="0"/>
                    </a:p>
                  </a:txBody>
                  <a:tcPr/>
                </a:tc>
                <a:tc>
                  <a:txBody>
                    <a:bodyPr/>
                    <a:lstStyle/>
                    <a:p>
                      <a:r>
                        <a:rPr lang="ru-RU" b="1" dirty="0" smtClean="0"/>
                        <a:t>Подзолистые, каштановые, черноземы, горно–таежные,</a:t>
                      </a:r>
                      <a:r>
                        <a:rPr lang="ru-RU" b="1" baseline="0" dirty="0" smtClean="0"/>
                        <a:t> мерзлотные.</a:t>
                      </a:r>
                      <a:endParaRPr lang="ru-RU" b="1" dirty="0"/>
                    </a:p>
                  </a:txBody>
                  <a:tcPr/>
                </a:tc>
              </a:tr>
              <a:tr h="1104502">
                <a:tc>
                  <a:txBody>
                    <a:bodyPr/>
                    <a:lstStyle/>
                    <a:p>
                      <a:r>
                        <a:rPr lang="ru-RU" b="1" dirty="0" smtClean="0"/>
                        <a:t>Внутренние воды</a:t>
                      </a:r>
                      <a:endParaRPr lang="ru-RU" b="1" dirty="0"/>
                    </a:p>
                  </a:txBody>
                  <a:tcPr/>
                </a:tc>
                <a:tc>
                  <a:txBody>
                    <a:bodyPr/>
                    <a:lstStyle/>
                    <a:p>
                      <a:r>
                        <a:rPr lang="ru-RU" sz="1800" b="1" dirty="0" smtClean="0"/>
                        <a:t>Всего более 22 общая протяженность 771 км. </a:t>
                      </a:r>
                    </a:p>
                    <a:p>
                      <a:r>
                        <a:rPr lang="ru-RU" sz="1800" b="1" dirty="0" smtClean="0"/>
                        <a:t>Крупные реки: Абакан, Аскиз, Тёя, Есь,</a:t>
                      </a:r>
                      <a:r>
                        <a:rPr lang="ru-RU" sz="1800" b="1" baseline="0" dirty="0" smtClean="0"/>
                        <a:t> Камышта.</a:t>
                      </a:r>
                    </a:p>
                    <a:p>
                      <a:r>
                        <a:rPr lang="ru-RU" sz="1800" b="1" baseline="0" dirty="0" smtClean="0"/>
                        <a:t>Озера: Ханкуль, Баланкуль, Аевское, Татарское, Сагайское.</a:t>
                      </a:r>
                      <a:endParaRPr lang="ru-RU" sz="1800" b="1" dirty="0"/>
                    </a:p>
                  </a:txBody>
                  <a:tcPr/>
                </a:tc>
              </a:tr>
              <a:tr h="737026">
                <a:tc>
                  <a:txBody>
                    <a:bodyPr/>
                    <a:lstStyle/>
                    <a:p>
                      <a:r>
                        <a:rPr lang="ru-RU" b="1" dirty="0" smtClean="0"/>
                        <a:t>Природные зоны</a:t>
                      </a:r>
                      <a:endParaRPr lang="ru-RU" b="1" dirty="0"/>
                    </a:p>
                  </a:txBody>
                  <a:tcPr/>
                </a:tc>
                <a:tc>
                  <a:txBody>
                    <a:bodyPr/>
                    <a:lstStyle/>
                    <a:p>
                      <a:r>
                        <a:rPr lang="ru-RU" b="1" dirty="0" smtClean="0"/>
                        <a:t>Тайга, подтайга, </a:t>
                      </a:r>
                      <a:r>
                        <a:rPr kumimoji="0" lang="ru-RU" sz="1800" b="1" kern="1200" dirty="0" smtClean="0">
                          <a:solidFill>
                            <a:schemeClr val="tx1"/>
                          </a:solidFill>
                          <a:latin typeface="+mn-lt"/>
                          <a:ea typeface="+mn-ea"/>
                          <a:cs typeface="+mn-cs"/>
                        </a:rPr>
                        <a:t>высокогорье с вечными ледниками, много леса, лесостепей и степей</a:t>
                      </a:r>
                      <a:endParaRPr lang="ru-RU" b="1" dirty="0"/>
                    </a:p>
                  </a:txBody>
                  <a:tcPr/>
                </a:tc>
              </a:tr>
            </a:tbl>
          </a:graphicData>
        </a:graphic>
      </p:graphicFrame>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 5"/>
          <p:cNvSpPr/>
          <p:nvPr/>
        </p:nvSpPr>
        <p:spPr>
          <a:xfrm>
            <a:off x="2571736" y="428604"/>
            <a:ext cx="4214842"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Ресурсы Аскизского района</a:t>
            </a:r>
          </a:p>
        </p:txBody>
      </p:sp>
      <p:sp>
        <p:nvSpPr>
          <p:cNvPr id="7" name="Овал 6">
            <a:hlinkClick r:id="rId2" action="ppaction://hlinksldjump"/>
          </p:cNvPr>
          <p:cNvSpPr/>
          <p:nvPr/>
        </p:nvSpPr>
        <p:spPr>
          <a:xfrm>
            <a:off x="0" y="1142984"/>
            <a:ext cx="2714612" cy="1500198"/>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ru-RU" dirty="0"/>
              <a:t>Минеральные</a:t>
            </a:r>
          </a:p>
        </p:txBody>
      </p:sp>
      <p:sp>
        <p:nvSpPr>
          <p:cNvPr id="8" name="Овал 7">
            <a:hlinkClick r:id="rId3" action="ppaction://hlinksldjump"/>
          </p:cNvPr>
          <p:cNvSpPr/>
          <p:nvPr/>
        </p:nvSpPr>
        <p:spPr>
          <a:xfrm>
            <a:off x="0" y="3071810"/>
            <a:ext cx="2714612" cy="1500198"/>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ru-RU" dirty="0"/>
              <a:t>Лесные</a:t>
            </a:r>
          </a:p>
        </p:txBody>
      </p:sp>
      <p:sp>
        <p:nvSpPr>
          <p:cNvPr id="9" name="Овал 8">
            <a:hlinkClick r:id="rId4" action="ppaction://hlinksldjump"/>
          </p:cNvPr>
          <p:cNvSpPr/>
          <p:nvPr/>
        </p:nvSpPr>
        <p:spPr>
          <a:xfrm>
            <a:off x="6429388" y="3214686"/>
            <a:ext cx="2714612" cy="1500198"/>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ru-RU" dirty="0"/>
              <a:t>Почвенно-земельные</a:t>
            </a:r>
          </a:p>
        </p:txBody>
      </p:sp>
      <p:sp>
        <p:nvSpPr>
          <p:cNvPr id="10" name="Овал 9">
            <a:hlinkClick r:id="rId5" action="ppaction://hlinksldjump"/>
          </p:cNvPr>
          <p:cNvSpPr/>
          <p:nvPr/>
        </p:nvSpPr>
        <p:spPr>
          <a:xfrm>
            <a:off x="6429388" y="1142984"/>
            <a:ext cx="2714612" cy="150019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dirty="0"/>
              <a:t>Агроклиматические</a:t>
            </a:r>
          </a:p>
        </p:txBody>
      </p:sp>
      <p:cxnSp>
        <p:nvCxnSpPr>
          <p:cNvPr id="12" name="Прямая соединительная линия 11"/>
          <p:cNvCxnSpPr>
            <a:stCxn id="6" idx="2"/>
            <a:endCxn id="0" idx="0"/>
          </p:cNvCxnSpPr>
          <p:nvPr/>
        </p:nvCxnSpPr>
        <p:spPr>
          <a:xfrm rot="10800000" flipV="1">
            <a:off x="1357313" y="928688"/>
            <a:ext cx="1214437" cy="214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a:stCxn id="6" idx="4"/>
            <a:endCxn id="0" idx="0"/>
          </p:cNvCxnSpPr>
          <p:nvPr/>
        </p:nvCxnSpPr>
        <p:spPr>
          <a:xfrm rot="5400000">
            <a:off x="2197100" y="588963"/>
            <a:ext cx="1643063" cy="33226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a:stCxn id="6" idx="4"/>
            <a:endCxn id="0" idx="0"/>
          </p:cNvCxnSpPr>
          <p:nvPr/>
        </p:nvCxnSpPr>
        <p:spPr>
          <a:xfrm rot="16200000" flipH="1">
            <a:off x="5339557" y="767556"/>
            <a:ext cx="1785938" cy="3108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stCxn id="6" idx="6"/>
            <a:endCxn id="0" idx="0"/>
          </p:cNvCxnSpPr>
          <p:nvPr/>
        </p:nvCxnSpPr>
        <p:spPr>
          <a:xfrm>
            <a:off x="6786563" y="928688"/>
            <a:ext cx="1000125" cy="214312"/>
          </a:xfrm>
          <a:prstGeom prst="line">
            <a:avLst/>
          </a:prstGeom>
        </p:spPr>
        <p:style>
          <a:lnRef idx="1">
            <a:schemeClr val="accent1"/>
          </a:lnRef>
          <a:fillRef idx="0">
            <a:schemeClr val="accent1"/>
          </a:fillRef>
          <a:effectRef idx="0">
            <a:schemeClr val="accent1"/>
          </a:effectRef>
          <a:fontRef idx="minor">
            <a:schemeClr val="tx1"/>
          </a:fontRef>
        </p:style>
      </p:cxnSp>
      <p:sp>
        <p:nvSpPr>
          <p:cNvPr id="30" name="Овал 29">
            <a:hlinkClick r:id="rId6" action="ppaction://hlinksldjump"/>
          </p:cNvPr>
          <p:cNvSpPr/>
          <p:nvPr/>
        </p:nvSpPr>
        <p:spPr>
          <a:xfrm>
            <a:off x="1500166" y="5000636"/>
            <a:ext cx="2714612" cy="1500198"/>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dirty="0"/>
              <a:t>Водные</a:t>
            </a:r>
          </a:p>
        </p:txBody>
      </p:sp>
      <p:sp>
        <p:nvSpPr>
          <p:cNvPr id="31" name="Овал 30">
            <a:hlinkClick r:id="rId7" action="ppaction://hlinksldjump"/>
          </p:cNvPr>
          <p:cNvSpPr/>
          <p:nvPr/>
        </p:nvSpPr>
        <p:spPr>
          <a:xfrm>
            <a:off x="5000628" y="4929198"/>
            <a:ext cx="2714612" cy="1500198"/>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ru-RU" dirty="0"/>
              <a:t>Рекреационные </a:t>
            </a:r>
          </a:p>
        </p:txBody>
      </p:sp>
      <p:cxnSp>
        <p:nvCxnSpPr>
          <p:cNvPr id="35" name="Прямая соединительная линия 34"/>
          <p:cNvCxnSpPr>
            <a:stCxn id="6" idx="4"/>
            <a:endCxn id="0" idx="0"/>
          </p:cNvCxnSpPr>
          <p:nvPr/>
        </p:nvCxnSpPr>
        <p:spPr>
          <a:xfrm rot="16200000" flipH="1">
            <a:off x="3767932" y="2339181"/>
            <a:ext cx="3500438" cy="1679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a:stCxn id="6" idx="4"/>
            <a:endCxn id="31" idx="0"/>
          </p:cNvCxnSpPr>
          <p:nvPr/>
        </p:nvCxnSpPr>
        <p:spPr>
          <a:xfrm rot="16200000" flipH="1">
            <a:off x="3767932" y="2339181"/>
            <a:ext cx="3500438" cy="1679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a:stCxn id="6" idx="4"/>
            <a:endCxn id="9" idx="0"/>
          </p:cNvCxnSpPr>
          <p:nvPr/>
        </p:nvCxnSpPr>
        <p:spPr>
          <a:xfrm rot="16200000" flipH="1">
            <a:off x="5339557" y="767556"/>
            <a:ext cx="1785938" cy="3108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a:stCxn id="6" idx="2"/>
            <a:endCxn id="0" idx="0"/>
          </p:cNvCxnSpPr>
          <p:nvPr/>
        </p:nvCxnSpPr>
        <p:spPr>
          <a:xfrm rot="10800000" flipV="1">
            <a:off x="1357313" y="928688"/>
            <a:ext cx="1214437"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a:stCxn id="6" idx="6"/>
            <a:endCxn id="10" idx="0"/>
          </p:cNvCxnSpPr>
          <p:nvPr/>
        </p:nvCxnSpPr>
        <p:spPr>
          <a:xfrm>
            <a:off x="6786563" y="928688"/>
            <a:ext cx="1000125"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a:stCxn id="6" idx="4"/>
            <a:endCxn id="8" idx="0"/>
          </p:cNvCxnSpPr>
          <p:nvPr/>
        </p:nvCxnSpPr>
        <p:spPr>
          <a:xfrm rot="5400000">
            <a:off x="2197100" y="588963"/>
            <a:ext cx="1643063" cy="3322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Прямая со стрелкой 66"/>
          <p:cNvCxnSpPr>
            <a:stCxn id="6" idx="4"/>
            <a:endCxn id="30" idx="0"/>
          </p:cNvCxnSpPr>
          <p:nvPr/>
        </p:nvCxnSpPr>
        <p:spPr>
          <a:xfrm rot="5400000">
            <a:off x="1982787" y="2303463"/>
            <a:ext cx="3571875" cy="1822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71500" y="0"/>
            <a:ext cx="8183563" cy="1050925"/>
          </a:xfrm>
        </p:spPr>
        <p:txBody>
          <a:bodyPr>
            <a:normAutofit/>
          </a:bodyPr>
          <a:lstStyle/>
          <a:p>
            <a:pPr eaLnBrk="1" hangingPunct="1"/>
            <a:r>
              <a:rPr lang="ru-RU" smtClean="0">
                <a:effectLst>
                  <a:outerShdw blurRad="38100" dist="38100" dir="2700000" algn="tl">
                    <a:srgbClr val="000000"/>
                  </a:outerShdw>
                </a:effectLst>
              </a:rPr>
              <a:t>Минеральные ресурсы</a:t>
            </a:r>
          </a:p>
        </p:txBody>
      </p:sp>
      <p:pic>
        <p:nvPicPr>
          <p:cNvPr id="2050" name="Picture 2" descr="DSCN0784"/>
          <p:cNvPicPr>
            <a:picLocks noChangeAspect="1" noChangeArrowheads="1"/>
          </p:cNvPicPr>
          <p:nvPr/>
        </p:nvPicPr>
        <p:blipFill>
          <a:blip r:embed="rId2" cstate="email"/>
          <a:srcRect/>
          <a:stretch>
            <a:fillRect/>
          </a:stretch>
        </p:blipFill>
        <p:spPr bwMode="auto">
          <a:xfrm>
            <a:off x="7000892" y="5357826"/>
            <a:ext cx="1643074" cy="123230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Прямоугольник 3"/>
          <p:cNvSpPr/>
          <p:nvPr/>
        </p:nvSpPr>
        <p:spPr>
          <a:xfrm>
            <a:off x="642910" y="1142984"/>
            <a:ext cx="7929618" cy="409342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defRPr/>
            </a:pP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 территории Аскизского района имеется ряд месторождений полезных ископаемых: золота (</a:t>
            </a:r>
            <a:r>
              <a:rPr lang="ru-RU" sz="2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Кузнецовское</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Чазыгольское</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руды (</a:t>
            </a:r>
            <a:r>
              <a:rPr lang="ru-RU" sz="2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Абагасское</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Ельгентагское</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Изых</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 </a:t>
            </a:r>
            <a:r>
              <a:rPr lang="ru-RU" sz="2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Гольское</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Тейское</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Мрамора (</a:t>
            </a:r>
            <a:r>
              <a:rPr lang="ru-RU" sz="2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Изасское</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месторождение), Аскизское месторождение угля, </a:t>
            </a:r>
            <a:r>
              <a:rPr lang="ru-RU" sz="2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Хамзаское</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месторождение гипса, </a:t>
            </a:r>
            <a:r>
              <a:rPr lang="ru-RU" sz="2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Каратагское</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месторождение </a:t>
            </a:r>
            <a:r>
              <a:rPr lang="ru-RU" sz="2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габро</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месторождение</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извястника</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на </a:t>
            </a:r>
            <a:r>
              <a:rPr lang="ru-RU" sz="2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Хабзасском</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участке, </a:t>
            </a:r>
            <a:r>
              <a:rPr lang="ru-RU" sz="2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Казымчинское</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месторождение свинца и </a:t>
            </a:r>
            <a:r>
              <a:rPr lang="ru-RU" sz="2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цинка,Аскизское</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месторождение </a:t>
            </a:r>
            <a:r>
              <a:rPr lang="ru-RU" sz="2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родусит</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 асбеста, а так же месторождение марганца, </a:t>
            </a:r>
            <a:r>
              <a:rPr lang="ru-RU" sz="2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меди,полиметаллов</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молибдена, баритов и другое. По некоторым из них (железной руде и золоту) По настоящее время ведутся работы по промышленной добыче.</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2050"/>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2050"/>
                                        </p:tgtEl>
                                        <p:attrNameLst>
                                          <p:attrName>ppt_y</p:attrName>
                                        </p:attrNameLst>
                                      </p:cBhvr>
                                      <p:tavLst>
                                        <p:tav tm="0">
                                          <p:val>
                                            <p:strVal val="#ppt_y"/>
                                          </p:val>
                                        </p:tav>
                                        <p:tav tm="100000">
                                          <p:val>
                                            <p:strVal val="#ppt_y"/>
                                          </p:val>
                                        </p:tav>
                                      </p:tavLst>
                                    </p:anim>
                                    <p:animEffect transition="in" filter="fade">
                                      <p:cBhvr>
                                        <p:cTn id="18"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dirty="0" smtClean="0"/>
              <a:t>Рельеф</a:t>
            </a:r>
            <a:endParaRPr lang="ru-RU" dirty="0"/>
          </a:p>
        </p:txBody>
      </p:sp>
      <p:sp>
        <p:nvSpPr>
          <p:cNvPr id="102403" name="Содержимое 2"/>
          <p:cNvSpPr>
            <a:spLocks noGrp="1"/>
          </p:cNvSpPr>
          <p:nvPr>
            <p:ph sz="quarter" idx="1"/>
          </p:nvPr>
        </p:nvSpPr>
        <p:spPr>
          <a:xfrm>
            <a:off x="301625" y="1500188"/>
            <a:ext cx="8504238" cy="4572000"/>
          </a:xfrm>
        </p:spPr>
        <p:txBody>
          <a:bodyPr/>
          <a:lstStyle/>
          <a:p>
            <a:r>
              <a:rPr lang="ru-RU" sz="1800" smtClean="0"/>
              <a:t>Наш район делится на две части: восточная представлена минусинской впадиной называемой Уйбатской степью, отрогами Абаканского хребта и Кузнецкого Алатау. Возрожденные средневысотные горы «Сарой» 731,2 м.  и «Сахсаарские» горы г. «Сахсач» 1663 м. Сарой по-хакасски «желтая чаща». Сарой делится на три части: Большой, Малый, Средний. Эти горы протянулись с юга на северо-запад по долине рек Абакан и Аскиз.</a:t>
            </a:r>
          </a:p>
          <a:p>
            <a:r>
              <a:rPr lang="ru-RU" sz="1800" smtClean="0"/>
              <a:t>«Сахсарский» хребет по-хакасски «военная крепость».  Высоты представлены разные: Шортайга 1666 м, Сарктайга 1346 м, Сыгым 1327 м, Улуг Зас 1408 м, Каразас1339 м, пограничный хребет на Кузнецком Алатау-Терень Казырский высотой 1430 м.</a:t>
            </a:r>
          </a:p>
          <a:p>
            <a:r>
              <a:rPr lang="ru-RU" sz="1800" smtClean="0"/>
              <a:t> Рельеф пойменной чааи равнинный по закустаренной пойме ясно выражен микрорельеф в виде неглубоких потяжин, блюдец и бугров, а так же микрорельеф фитогенного типа (когхарник)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dirty="0" smtClean="0"/>
              <a:t>Рельеф</a:t>
            </a:r>
            <a:endParaRPr lang="ru-RU" dirty="0"/>
          </a:p>
        </p:txBody>
      </p:sp>
      <p:sp>
        <p:nvSpPr>
          <p:cNvPr id="3" name="Содержимое 2"/>
          <p:cNvSpPr>
            <a:spLocks noGrp="1"/>
          </p:cNvSpPr>
          <p:nvPr>
            <p:ph sz="quarter" idx="1"/>
          </p:nvPr>
        </p:nvSpPr>
        <p:spPr>
          <a:xfrm>
            <a:off x="142875" y="1527175"/>
            <a:ext cx="8786813" cy="4902200"/>
          </a:xfrm>
        </p:spPr>
        <p:txBody>
          <a:bodyPr/>
          <a:lstStyle/>
          <a:p>
            <a:pPr>
              <a:defRPr/>
            </a:pPr>
            <a:r>
              <a:rPr lang="ru-RU" sz="1800" dirty="0" smtClean="0"/>
              <a:t>Пойма реки Аскиз, База, не широкие, в основном все заболоченные и засоленные. Пойма реки Абакан широкая и характерна наличием сплошных песчаных наносов( результат действия подводных вод)</a:t>
            </a:r>
          </a:p>
          <a:p>
            <a:pPr>
              <a:defRPr/>
            </a:pPr>
            <a:r>
              <a:rPr lang="ru-RU" sz="1800" dirty="0" smtClean="0"/>
              <a:t>В Приабаканском низкогорно-степном районе, который занимает всю северную, западную и юго-западную части территории Аскизского района, выделяются три формы рельефа: </a:t>
            </a:r>
          </a:p>
          <a:p>
            <a:pPr marL="1555750" lvl="4" indent="-457200">
              <a:buFont typeface="+mj-lt"/>
              <a:buAutoNum type="arabicPeriod"/>
              <a:defRPr/>
            </a:pPr>
            <a:r>
              <a:rPr lang="ru-RU" sz="1300" dirty="0" smtClean="0"/>
              <a:t>Горный</a:t>
            </a:r>
          </a:p>
          <a:p>
            <a:pPr marL="1555750" lvl="4" indent="-457200">
              <a:buFont typeface="+mj-lt"/>
              <a:buAutoNum type="arabicPeriod"/>
              <a:defRPr/>
            </a:pPr>
            <a:r>
              <a:rPr lang="ru-RU" sz="1300" dirty="0" smtClean="0"/>
              <a:t>Мелкосопочный  </a:t>
            </a:r>
          </a:p>
          <a:p>
            <a:pPr marL="1555750" lvl="4" indent="-457200">
              <a:buFont typeface="+mj-lt"/>
              <a:buAutoNum type="arabicPeriod"/>
              <a:defRPr/>
            </a:pPr>
            <a:r>
              <a:rPr lang="ru-RU" sz="1300" dirty="0" smtClean="0"/>
              <a:t>Межгорные долины</a:t>
            </a:r>
          </a:p>
          <a:p>
            <a:pPr marL="457200" indent="-457200" algn="ctr">
              <a:buFont typeface="Wingdings 2" pitchFamily="18" charset="2"/>
              <a:buNone/>
              <a:defRPr/>
            </a:pPr>
            <a:r>
              <a:rPr lang="ru-RU" sz="2000" b="1" u="sng" dirty="0" smtClean="0"/>
              <a:t>Геологическое строение</a:t>
            </a:r>
          </a:p>
          <a:p>
            <a:pPr>
              <a:defRPr/>
            </a:pPr>
            <a:r>
              <a:rPr lang="ru-RU" sz="1800" dirty="0" smtClean="0"/>
              <a:t>Минусинская впадина сложена древними палеозойскими породами в основном девонского и каменноугольного периодов и аллювиальными отложениями речной системы Абакана. Горы представлены палеозойскими породами разного возраста. В окружающих нас горах можно увидеть складки приподнятые примерно под углом 30°-40°. По этим отложениям примерно мы видим из чего состоят верхние слои наших гор и относительный возраст пород!</a:t>
            </a:r>
            <a:endParaRPr lang="ru-RU"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Содержимое 2"/>
          <p:cNvSpPr>
            <a:spLocks noGrp="1"/>
          </p:cNvSpPr>
          <p:nvPr>
            <p:ph idx="1"/>
          </p:nvPr>
        </p:nvSpPr>
        <p:spPr>
          <a:xfrm>
            <a:off x="214313" y="714375"/>
            <a:ext cx="8643937" cy="5357813"/>
          </a:xfrm>
        </p:spPr>
        <p:txBody>
          <a:bodyPr/>
          <a:lstStyle/>
          <a:p>
            <a:pPr>
              <a:buFont typeface="Wingdings 3" pitchFamily="18" charset="2"/>
              <a:buNone/>
            </a:pPr>
            <a:r>
              <a:rPr lang="ru-RU" sz="1600" smtClean="0"/>
              <a:t> Недра нашей древней земли располагают залежами магнетитовых руд, каменного угля, голубого асбеста, барита, золота, гипса, мрамора, известняка, меди и других полезных ископаемых.</a:t>
            </a:r>
          </a:p>
          <a:p>
            <a:pPr>
              <a:buFont typeface="Wingdings 3" pitchFamily="18" charset="2"/>
              <a:buNone/>
            </a:pPr>
            <a:r>
              <a:rPr lang="ru-RU" sz="1600" smtClean="0"/>
              <a:t>Ни одно более или менее значительное месторождение золота, железа, меди не было оставлено без внимания рудокопов уже 4 тысячи лет тому назад. Об этом говорят примитивные карьеры, штольни, шахты. Отбойка руды осуществлялась каменными молотами, древними клиньями, кирками, сделанными из бычьих или маральих рогов, деревянными лопатами.</a:t>
            </a:r>
          </a:p>
          <a:p>
            <a:pPr>
              <a:buFont typeface="Wingdings 3" pitchFamily="18" charset="2"/>
              <a:buNone/>
            </a:pPr>
            <a:r>
              <a:rPr lang="ru-RU" sz="1600" smtClean="0"/>
              <a:t>Ранее других человек стал использовать медь. Несколько столетий эксплуатировался древний рудник «Ах тас» называемый так из-за белизны кварцевых отвалов близ улуса Сир, Верх-Аскиз, Зимник, Бирикчуль, и другие. К сахсарскому отрогу Кузнецкого Алатау приурочено месторождение Сырско-Базинской группы. Впервые о медных рудах Базы писал известный ученый и путешественник Петр-Симон Паллас: «…. и прибыль после к так называемым Базинским горам, которые становятся от часу выше и круче и разделяют реки Сыр и База. Они в медных рудах была всегда довольственнее, нежели сырские».</a:t>
            </a:r>
          </a:p>
        </p:txBody>
      </p:sp>
      <p:sp>
        <p:nvSpPr>
          <p:cNvPr id="2" name="Заголовок 1"/>
          <p:cNvSpPr>
            <a:spLocks noGrp="1"/>
          </p:cNvSpPr>
          <p:nvPr>
            <p:ph type="title"/>
          </p:nvPr>
        </p:nvSpPr>
        <p:spPr>
          <a:xfrm>
            <a:off x="457200" y="0"/>
            <a:ext cx="8258204" cy="642918"/>
          </a:xfrm>
        </p:spPr>
        <p:txBody>
          <a:bodyPr>
            <a:normAutofit fontScale="90000"/>
          </a:bodyPr>
          <a:lstStyle/>
          <a:p>
            <a:pPr algn="ctr">
              <a:defRPr/>
            </a:pPr>
            <a: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Полезные ископаемые</a:t>
            </a:r>
            <a:b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b="0" dirty="0">
              <a:solidFill>
                <a:schemeClr val="tx1"/>
              </a:solidFill>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Содержимое 2"/>
          <p:cNvSpPr>
            <a:spLocks noGrp="1"/>
          </p:cNvSpPr>
          <p:nvPr>
            <p:ph idx="1"/>
          </p:nvPr>
        </p:nvSpPr>
        <p:spPr>
          <a:xfrm>
            <a:off x="214313" y="714375"/>
            <a:ext cx="8643937" cy="5357813"/>
          </a:xfrm>
        </p:spPr>
        <p:txBody>
          <a:bodyPr/>
          <a:lstStyle/>
          <a:p>
            <a:pPr>
              <a:buFont typeface="Wingdings 3" pitchFamily="18" charset="2"/>
              <a:buNone/>
            </a:pPr>
            <a:r>
              <a:rPr lang="ru-RU" sz="1800" smtClean="0"/>
              <a:t>Наибольшее промышленное значение в этой горной системе имеет Тейская группа месторождений магнититовых руд, расположенная на восточном склоне Абаканского хребта. Она включает в себя, кроме хорошо разведанных Тейского, Абагасского, Ельген-Тагского, слабо изученные Тузухсинское и Хабзасское месторождение, открытые в  1930 г. Самое крупное, вступившее в промышленную эксплуатацию в 1965г., местородения этой группы – Тейское находится в истоках рек Теи, Хабзаса, Тузухсу. Расположенное в горно таежном месте на высоте около 1000м над уровнем моря, оно является  крупнейшим в Хакасии. Его запасы определяются в 200млн. Т со средним  содержанием железа в руде 35%, серы 0,7%, фосфора – 0,05%. Преимущество месторождения являются положение его вблизи  трасы Южсиба, с которой оно соединено тринадцатикилометровой железнодорожной веткой от станции Бискамжа, а также неглубокое залегания рудных тел, удобное для открытой добычи.</a:t>
            </a:r>
          </a:p>
          <a:p>
            <a:pPr>
              <a:buFont typeface="Wingdings 3" pitchFamily="18" charset="2"/>
              <a:buNone/>
            </a:pPr>
            <a:r>
              <a:rPr lang="ru-RU" sz="1800" smtClean="0"/>
              <a:t>Рядом с Тейской расположено Абагасское месторождение с запасами 105 млн.т, со средним содержанием железа 31%, серы 1,06% - 2,38%, фосфора 0,03% - 0,07%.</a:t>
            </a:r>
          </a:p>
        </p:txBody>
      </p:sp>
      <p:sp>
        <p:nvSpPr>
          <p:cNvPr id="2" name="Заголовок 1"/>
          <p:cNvSpPr>
            <a:spLocks noGrp="1"/>
          </p:cNvSpPr>
          <p:nvPr>
            <p:ph type="title"/>
          </p:nvPr>
        </p:nvSpPr>
        <p:spPr>
          <a:xfrm>
            <a:off x="457200" y="0"/>
            <a:ext cx="8258204" cy="642918"/>
          </a:xfrm>
        </p:spPr>
        <p:txBody>
          <a:bodyPr>
            <a:normAutofit fontScale="90000"/>
          </a:bodyPr>
          <a:lstStyle/>
          <a:p>
            <a:pPr algn="ctr">
              <a:defRPr/>
            </a:pPr>
            <a: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Полезные ископаемые</a:t>
            </a:r>
            <a:b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b="0" dirty="0">
              <a:solidFill>
                <a:schemeClr val="tx1"/>
              </a:solidFill>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Содержимое 2"/>
          <p:cNvSpPr>
            <a:spLocks noGrp="1"/>
          </p:cNvSpPr>
          <p:nvPr>
            <p:ph idx="1"/>
          </p:nvPr>
        </p:nvSpPr>
        <p:spPr>
          <a:xfrm>
            <a:off x="214313" y="714375"/>
            <a:ext cx="8643937" cy="5357813"/>
          </a:xfrm>
        </p:spPr>
        <p:txBody>
          <a:bodyPr/>
          <a:lstStyle/>
          <a:p>
            <a:pPr>
              <a:buFont typeface="Wingdings 3" pitchFamily="18" charset="2"/>
              <a:buNone/>
            </a:pPr>
            <a:r>
              <a:rPr lang="ru-RU" sz="1800" smtClean="0"/>
              <a:t>Открытие месторождений магнетитового железняка связано с именами охотников Пуда Ермолаевича Табастаева, Пенке Ермолаевича Табастаева, Чугуне и Чугуче якичеевых лучших знатоков Тейской тайги. В тридцатые годы на баритовом руднике Чапсордагском работал отряд профессора Томского универсетета Ивана Кузьмича Баженова, к нему пришел охотник, через несколько дней Баженова к Тее. Стали копать отбитый кусок по твердости Иван Кузьмич определил – руда.Так старый хакасский охотник открыл богатейшее Тейское месторождение железной руды. Тейское рудоуправление преживает трудное время прехода из рук в руки. Специализируется  на концентрации железных руд, сталь, электросталь, щебень, гравий. Остро стоит вопрос рекультивации земель. Для выплавки очищенный минерал идет в Новокузнецкий металлургический комбинат по Южно-Сибирской магистрали.</a:t>
            </a:r>
          </a:p>
          <a:p>
            <a:pPr>
              <a:buFont typeface="Wingdings 3" pitchFamily="18" charset="2"/>
              <a:buNone/>
            </a:pPr>
            <a:r>
              <a:rPr lang="ru-RU" sz="1800" smtClean="0"/>
              <a:t>34 тыс. лет назад по книге Л. Р. Кызласова железные руды применялись для изготовления натуральных красок, разводимых на животном жире.</a:t>
            </a:r>
          </a:p>
          <a:p>
            <a:pPr>
              <a:buFont typeface="Wingdings 3" pitchFamily="18" charset="2"/>
              <a:buNone/>
            </a:pPr>
            <a:r>
              <a:rPr lang="ru-RU" sz="1800" smtClean="0"/>
              <a:t> </a:t>
            </a:r>
          </a:p>
        </p:txBody>
      </p:sp>
      <p:sp>
        <p:nvSpPr>
          <p:cNvPr id="2" name="Заголовок 1"/>
          <p:cNvSpPr>
            <a:spLocks noGrp="1"/>
          </p:cNvSpPr>
          <p:nvPr>
            <p:ph type="title"/>
          </p:nvPr>
        </p:nvSpPr>
        <p:spPr>
          <a:xfrm>
            <a:off x="457200" y="0"/>
            <a:ext cx="8258204" cy="642918"/>
          </a:xfrm>
        </p:spPr>
        <p:txBody>
          <a:bodyPr>
            <a:normAutofit fontScale="90000"/>
          </a:bodyPr>
          <a:lstStyle/>
          <a:p>
            <a:pPr algn="ctr">
              <a:defRPr/>
            </a:pPr>
            <a: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Полезные ископаемые</a:t>
            </a:r>
            <a:b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b="0" dirty="0">
              <a:solidFill>
                <a:schemeClr val="tx1"/>
              </a:solid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14282" y="214290"/>
            <a:ext cx="8501090" cy="5857892"/>
          </a:xfrm>
        </p:spPr>
        <p:txBody>
          <a:bodyPr>
            <a:normAutofit fontScale="92500" lnSpcReduction="10000"/>
          </a:bodyPr>
          <a:lstStyle/>
          <a:p>
            <a:pPr marL="274320" indent="-274320" eaLnBrk="1" fontAlgn="auto" hangingPunct="1">
              <a:spcAft>
                <a:spcPts val="0"/>
              </a:spcAft>
              <a:buFont typeface="Wingdings 2"/>
              <a:buChar char=""/>
              <a:defRPr/>
            </a:pP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Цель проекта: Дать комплексную характеристику Аскизскому району</a:t>
            </a:r>
          </a:p>
          <a:p>
            <a:pPr marL="274320" indent="-274320" eaLnBrk="1" fontAlgn="auto" hangingPunct="1">
              <a:spcAft>
                <a:spcPts val="0"/>
              </a:spcAft>
              <a:buFont typeface="Wingdings 2"/>
              <a:buChar char=""/>
              <a:defRPr/>
            </a:pPr>
            <a:endPar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274320" indent="-274320" eaLnBrk="1" fontAlgn="auto" hangingPunct="1">
              <a:spcAft>
                <a:spcPts val="0"/>
              </a:spcAft>
              <a:buFont typeface="Wingdings 2"/>
              <a:buChar char=""/>
              <a:defRPr/>
            </a:pPr>
            <a:endPar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274320" indent="-274320" eaLnBrk="1" fontAlgn="auto" hangingPunct="1">
              <a:spcAft>
                <a:spcPts val="0"/>
              </a:spcAft>
              <a:buFont typeface="Wingdings 2"/>
              <a:buChar char=""/>
              <a:defRPr/>
            </a:pP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Задачи: </a:t>
            </a:r>
          </a:p>
          <a:p>
            <a:pPr marL="274320" indent="-274320" eaLnBrk="1" fontAlgn="auto" hangingPunct="1">
              <a:spcAft>
                <a:spcPts val="0"/>
              </a:spcAft>
              <a:buFont typeface="Wingdings" pitchFamily="2" charset="2"/>
              <a:buChar char="v"/>
              <a:defRPr/>
            </a:pP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1) Изучить литературу и                            источники информации, посетить предприятия в Аскизском районе.</a:t>
            </a:r>
          </a:p>
          <a:p>
            <a:pPr marL="274320" indent="-274320" eaLnBrk="1" fontAlgn="auto" hangingPunct="1">
              <a:spcAft>
                <a:spcPts val="0"/>
              </a:spcAft>
              <a:buFont typeface="Wingdings 2"/>
              <a:buNone/>
              <a:defRPr/>
            </a:pP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marL="274320" indent="-274320" eaLnBrk="1" fontAlgn="auto" hangingPunct="1">
              <a:spcAft>
                <a:spcPts val="0"/>
              </a:spcAft>
              <a:buFont typeface="Wingdings" pitchFamily="2" charset="2"/>
              <a:buChar char="v"/>
              <a:defRPr/>
            </a:pP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2)Дать комплексную характеристику Аскизскому району</a:t>
            </a:r>
          </a:p>
          <a:p>
            <a:pPr marL="274320" indent="-274320" eaLnBrk="1" fontAlgn="auto" hangingPunct="1">
              <a:spcAft>
                <a:spcPts val="0"/>
              </a:spcAft>
              <a:buFont typeface="Wingdings 2"/>
              <a:buNone/>
              <a:defRPr/>
            </a:pP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marL="274320" indent="-274320" eaLnBrk="1" fontAlgn="auto" hangingPunct="1">
              <a:spcAft>
                <a:spcPts val="0"/>
              </a:spcAft>
              <a:buFont typeface="Wingdings" pitchFamily="2" charset="2"/>
              <a:buChar char="v"/>
              <a:defRPr/>
            </a:pP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3) Представление и защита электронного проекта                 </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800" decel="100000"/>
                                        <p:tgtEl>
                                          <p:spTgt spid="3">
                                            <p:txEl>
                                              <p:pRg st="3" end="3"/>
                                            </p:txEl>
                                          </p:spTgt>
                                        </p:tgtEl>
                                      </p:cBhvr>
                                    </p:animEffect>
                                    <p:anim calcmode="lin" valueType="num">
                                      <p:cBhvr>
                                        <p:cTn id="16"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44" dur="5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45" dur="5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46" dur="5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47" dur="500"/>
                                        <p:tgtEl>
                                          <p:spTgt spid="3">
                                            <p:txEl>
                                              <p:pRg st="7" end="7"/>
                                            </p:txEl>
                                          </p:spTgt>
                                        </p:tgtEl>
                                      </p:cBhvr>
                                    </p:animEffect>
                                  </p:childTnLst>
                                </p:cTn>
                              </p:par>
                              <p:par>
                                <p:cTn id="48" presetID="54" presetClass="entr" presetSubtype="0" accel="100000" fill="hold" nodeType="with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 calcmode="lin" valueType="num">
                                      <p:cBhvr>
                                        <p:cTn id="50" dur="5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51" dur="5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52" dur="5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53" dur="5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5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Содержимое 2"/>
          <p:cNvSpPr>
            <a:spLocks noGrp="1"/>
          </p:cNvSpPr>
          <p:nvPr>
            <p:ph idx="1"/>
          </p:nvPr>
        </p:nvSpPr>
        <p:spPr>
          <a:xfrm>
            <a:off x="214313" y="714375"/>
            <a:ext cx="8643937" cy="5357813"/>
          </a:xfrm>
        </p:spPr>
        <p:txBody>
          <a:bodyPr/>
          <a:lstStyle/>
          <a:p>
            <a:pPr>
              <a:buFont typeface="Wingdings 3" pitchFamily="18" charset="2"/>
              <a:buNone/>
            </a:pPr>
            <a:r>
              <a:rPr lang="ru-RU" sz="1800" smtClean="0"/>
              <a:t>Акизское месторождение каменного угля охарактерезует лучше слова инженера-геолога Михаила Дмитриевича Дурманова: «…в Аскизском районе найдены угли, близкие к коксующим. Для того, чтобы с их помощью можно было варить метал, требовались специальные добавки. Но их как раз и не оказалось. И завод построили в Новокузнецке… Трудился мастером горного дела в Аскизском районе Горнаков, энергический и знающий был человек. Его махонькая шахтенка обеспечивала села района топливом. Этим углем отапливались не только жилые дома, но и школы, больницы, клубы. На нем работали электростанции.»</a:t>
            </a:r>
          </a:p>
          <a:p>
            <a:pPr>
              <a:buFont typeface="Wingdings 3" pitchFamily="18" charset="2"/>
              <a:buNone/>
            </a:pPr>
            <a:r>
              <a:rPr lang="ru-RU" sz="1800" smtClean="0"/>
              <a:t>В 1916 запасы категории «А» были:</a:t>
            </a:r>
          </a:p>
          <a:p>
            <a:pPr>
              <a:buFont typeface="Wingdings 3" pitchFamily="18" charset="2"/>
              <a:buNone/>
            </a:pPr>
            <a:r>
              <a:rPr lang="ru-RU" sz="1800" smtClean="0"/>
              <a:t> 	поле №1 – запасы 20 млн.т, глубина скважины 261м.</a:t>
            </a:r>
          </a:p>
          <a:p>
            <a:pPr>
              <a:buFont typeface="Wingdings 3" pitchFamily="18" charset="2"/>
              <a:buNone/>
            </a:pPr>
            <a:r>
              <a:rPr lang="ru-RU" sz="1800" smtClean="0"/>
              <a:t>	поле №2 – 27 млн.т, глубина скважины 227м.</a:t>
            </a:r>
          </a:p>
          <a:p>
            <a:pPr>
              <a:buFont typeface="Wingdings 3" pitchFamily="18" charset="2"/>
              <a:buNone/>
            </a:pPr>
            <a:r>
              <a:rPr lang="ru-RU" sz="1800" smtClean="0"/>
              <a:t>	поле №3 – 9 млн.т. Скважина глубиной 108 м.</a:t>
            </a:r>
          </a:p>
          <a:p>
            <a:pPr>
              <a:buFont typeface="Wingdings 3" pitchFamily="18" charset="2"/>
              <a:buNone/>
            </a:pPr>
            <a:r>
              <a:rPr lang="ru-RU" sz="1800" smtClean="0"/>
              <a:t>	в геологической партии работало 9 геологов</a:t>
            </a:r>
          </a:p>
        </p:txBody>
      </p:sp>
      <p:sp>
        <p:nvSpPr>
          <p:cNvPr id="2" name="Заголовок 1"/>
          <p:cNvSpPr>
            <a:spLocks noGrp="1"/>
          </p:cNvSpPr>
          <p:nvPr>
            <p:ph type="title"/>
          </p:nvPr>
        </p:nvSpPr>
        <p:spPr>
          <a:xfrm>
            <a:off x="457200" y="0"/>
            <a:ext cx="8258204" cy="642918"/>
          </a:xfrm>
        </p:spPr>
        <p:txBody>
          <a:bodyPr>
            <a:normAutofit fontScale="90000"/>
          </a:bodyPr>
          <a:lstStyle/>
          <a:p>
            <a:pPr algn="ctr">
              <a:defRPr/>
            </a:pPr>
            <a: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Полезные ископаемые</a:t>
            </a:r>
            <a:b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b="0" dirty="0">
              <a:solidFill>
                <a:schemeClr val="tx1"/>
              </a:solidFill>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Содержимое 2"/>
          <p:cNvSpPr>
            <a:spLocks noGrp="1"/>
          </p:cNvSpPr>
          <p:nvPr>
            <p:ph idx="1"/>
          </p:nvPr>
        </p:nvSpPr>
        <p:spPr>
          <a:xfrm>
            <a:off x="214313" y="714375"/>
            <a:ext cx="8643937" cy="5357813"/>
          </a:xfrm>
        </p:spPr>
        <p:txBody>
          <a:bodyPr/>
          <a:lstStyle/>
          <a:p>
            <a:pPr>
              <a:buFont typeface="Wingdings 3" pitchFamily="18" charset="2"/>
              <a:buNone/>
            </a:pPr>
            <a:r>
              <a:rPr lang="ru-RU" sz="1800" smtClean="0"/>
              <a:t>В книге Леонида Романовича Кызласова сибирики первыми использовали в качестве топлива удивительный черный камень, пласты которого нередко выходили на поверхность в береговых обрывистых кручах быстрых рек. Остатки перегоревшего каменного угля в очагах и запасы его, приготовленные к употреблению, но не востребованные, обнаружены археологами в древних хижинах.</a:t>
            </a:r>
          </a:p>
          <a:p>
            <a:pPr>
              <a:buFont typeface="Wingdings 3" pitchFamily="18" charset="2"/>
              <a:buNone/>
            </a:pPr>
            <a:r>
              <a:rPr lang="ru-RU" sz="1800" smtClean="0"/>
              <a:t>А высоко цивилизованные европейцы, жители Венеции даже в </a:t>
            </a:r>
            <a:r>
              <a:rPr lang="en-US" sz="1800" smtClean="0"/>
              <a:t>XII</a:t>
            </a:r>
            <a:r>
              <a:rPr lang="ru-RU" sz="1800" smtClean="0"/>
              <a:t> в не могли поверить своему земляку, знаменитому путешественнику Марко Поло что в Северо-Восточной Азии есть черные камни; выкапываю их в горах, как руду, и горят они, как дрова…и дешево, да и деревья сберегаются.</a:t>
            </a:r>
          </a:p>
          <a:p>
            <a:pPr>
              <a:buFont typeface="Wingdings 3" pitchFamily="18" charset="2"/>
              <a:buNone/>
            </a:pPr>
            <a:r>
              <a:rPr lang="ru-RU" sz="1800" smtClean="0"/>
              <a:t>В данное время Аскизское каменноугольное месторождение не разрабатываются.</a:t>
            </a:r>
          </a:p>
          <a:p>
            <a:pPr>
              <a:buFont typeface="Wingdings 3" pitchFamily="18" charset="2"/>
              <a:buNone/>
            </a:pPr>
            <a:endParaRPr lang="ru-RU" sz="1800" smtClean="0"/>
          </a:p>
        </p:txBody>
      </p:sp>
      <p:sp>
        <p:nvSpPr>
          <p:cNvPr id="2" name="Заголовок 1"/>
          <p:cNvSpPr>
            <a:spLocks noGrp="1"/>
          </p:cNvSpPr>
          <p:nvPr>
            <p:ph type="title"/>
          </p:nvPr>
        </p:nvSpPr>
        <p:spPr>
          <a:xfrm>
            <a:off x="457200" y="0"/>
            <a:ext cx="8258204" cy="642918"/>
          </a:xfrm>
        </p:spPr>
        <p:txBody>
          <a:bodyPr>
            <a:normAutofit fontScale="90000"/>
          </a:bodyPr>
          <a:lstStyle/>
          <a:p>
            <a:pPr algn="ctr">
              <a:defRPr/>
            </a:pPr>
            <a: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Полезные ископаемые</a:t>
            </a:r>
            <a:b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b="0" dirty="0">
              <a:solidFill>
                <a:schemeClr val="tx1"/>
              </a:solidFill>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Содержимое 2"/>
          <p:cNvSpPr>
            <a:spLocks noGrp="1"/>
          </p:cNvSpPr>
          <p:nvPr>
            <p:ph idx="1"/>
          </p:nvPr>
        </p:nvSpPr>
        <p:spPr>
          <a:xfrm>
            <a:off x="214313" y="714375"/>
            <a:ext cx="8643937" cy="5357813"/>
          </a:xfrm>
        </p:spPr>
        <p:txBody>
          <a:bodyPr/>
          <a:lstStyle/>
          <a:p>
            <a:pPr>
              <a:buFont typeface="Wingdings 3" pitchFamily="18" charset="2"/>
              <a:buNone/>
            </a:pPr>
            <a:r>
              <a:rPr lang="ru-RU" sz="1800" smtClean="0"/>
              <a:t>Хабзасское месторождение известняка разрабатывается частными предпринимателями. Перекристаллизованные известняки представлены мрамором. Крупное месторождение мрамора расположено в предгорьях Кузнецкого Алатау на Изисе, в 8 км от станции Балыкса. Мрамор разного цвета. Переработка велась на Ташебинской площадке, с безотходным производством. В данное время месторождение законсервировано.</a:t>
            </a:r>
          </a:p>
          <a:p>
            <a:pPr>
              <a:buFont typeface="Wingdings 3" pitchFamily="18" charset="2"/>
              <a:buNone/>
            </a:pPr>
            <a:r>
              <a:rPr lang="ru-RU" sz="1800" smtClean="0"/>
              <a:t>На горах Сарой около Верх-Аскиза недолгое время работал асбестовый завод. Месторождение голубого асбеста или горного льна, состоящего из мягких волокон применяется для приготовления несгораемых тканей, почтовых мешков, брезентов, костюмов для пожарных, космонавтов и т.д. особенно распространен в электроприборах. Петру </a:t>
            </a:r>
            <a:r>
              <a:rPr lang="en-US" sz="1800" smtClean="0"/>
              <a:t>I</a:t>
            </a:r>
            <a:r>
              <a:rPr lang="ru-RU" sz="1800" smtClean="0"/>
              <a:t> принесли чудесную скатерть и на его глазах бросили пылающий очаг на нее. Огонь прогорел а скатерть осталось целой и невредимой. </a:t>
            </a:r>
          </a:p>
        </p:txBody>
      </p:sp>
      <p:sp>
        <p:nvSpPr>
          <p:cNvPr id="2" name="Заголовок 1"/>
          <p:cNvSpPr>
            <a:spLocks noGrp="1"/>
          </p:cNvSpPr>
          <p:nvPr>
            <p:ph type="title"/>
          </p:nvPr>
        </p:nvSpPr>
        <p:spPr>
          <a:xfrm>
            <a:off x="457200" y="0"/>
            <a:ext cx="8258204" cy="642918"/>
          </a:xfrm>
        </p:spPr>
        <p:txBody>
          <a:bodyPr>
            <a:normAutofit fontScale="90000"/>
          </a:bodyPr>
          <a:lstStyle/>
          <a:p>
            <a:pPr algn="ctr">
              <a:defRPr/>
            </a:pPr>
            <a: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Полезные ископаемые</a:t>
            </a:r>
            <a:b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b="0" dirty="0">
              <a:solidFill>
                <a:schemeClr val="tx1"/>
              </a:solidFill>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Содержимое 2"/>
          <p:cNvSpPr>
            <a:spLocks noGrp="1"/>
          </p:cNvSpPr>
          <p:nvPr>
            <p:ph idx="1"/>
          </p:nvPr>
        </p:nvSpPr>
        <p:spPr>
          <a:xfrm>
            <a:off x="214313" y="714375"/>
            <a:ext cx="8643937" cy="5357813"/>
          </a:xfrm>
        </p:spPr>
        <p:txBody>
          <a:bodyPr/>
          <a:lstStyle/>
          <a:p>
            <a:pPr>
              <a:buFont typeface="Wingdings 3" pitchFamily="18" charset="2"/>
              <a:buNone/>
            </a:pPr>
            <a:r>
              <a:rPr lang="ru-RU" sz="1800" smtClean="0"/>
              <a:t>В Средне Сарое на  горе гипсовая с 1959 года добывали гипс для района и области. Хамзаский гипсовый рудник работал с 1959 по 1965 год. В последние годы добычу гипса возобновили.</a:t>
            </a:r>
          </a:p>
          <a:p>
            <a:pPr>
              <a:buFont typeface="Wingdings 3" pitchFamily="18" charset="2"/>
              <a:buNone/>
            </a:pPr>
            <a:r>
              <a:rPr lang="ru-RU" sz="1800" smtClean="0"/>
              <a:t>Золото было известно местным племенам еще в</a:t>
            </a:r>
            <a:r>
              <a:rPr lang="en-US" sz="1800" smtClean="0"/>
              <a:t> III </a:t>
            </a:r>
            <a:r>
              <a:rPr lang="ru-RU" sz="1800" smtClean="0"/>
              <a:t>тысячелетии до нашей эры, раньше чем другие металлы. Месторождения принадлежащие Петру Ивановичу Кузнецову – известному золотопромышленнику Сибири, разрабатывалось очень давно. Перевалочным пунктом перевозки грузов была резиденция в Аскизе, резидент Иннокентий Каратанов. Дом в котором сейчас находится музей  имени Н.Ф.Катанова. Золото добывается на Немир-чазигольском – 40 т запаса, Узунжульском, Балыксинском 60 т запас.</a:t>
            </a:r>
          </a:p>
          <a:p>
            <a:pPr>
              <a:buFont typeface="Wingdings 3" pitchFamily="18" charset="2"/>
              <a:buNone/>
            </a:pPr>
            <a:r>
              <a:rPr lang="ru-RU" sz="1800" smtClean="0"/>
              <a:t>Условия и технологию отделения драгоценного метала и хранение кислоты необходимо контролировать. Хакасы издавна были искусными металлургами, в том числе и мастерами отливавшими тончайшие ювелирные изделия. Изделия из золота ввиде разных фигурок животных были найдены в разного времени курганах. Ювелиры-мастера были знакомы с искусством Ирана и Китая.</a:t>
            </a:r>
          </a:p>
        </p:txBody>
      </p:sp>
      <p:sp>
        <p:nvSpPr>
          <p:cNvPr id="2" name="Заголовок 1"/>
          <p:cNvSpPr>
            <a:spLocks noGrp="1"/>
          </p:cNvSpPr>
          <p:nvPr>
            <p:ph type="title"/>
          </p:nvPr>
        </p:nvSpPr>
        <p:spPr>
          <a:xfrm>
            <a:off x="457200" y="0"/>
            <a:ext cx="8258204" cy="642918"/>
          </a:xfrm>
        </p:spPr>
        <p:txBody>
          <a:bodyPr>
            <a:normAutofit fontScale="90000"/>
          </a:bodyPr>
          <a:lstStyle/>
          <a:p>
            <a:pPr algn="ctr">
              <a:defRPr/>
            </a:pPr>
            <a: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Полезные ископаемые</a:t>
            </a:r>
            <a:b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b="0" dirty="0">
              <a:solidFill>
                <a:schemeClr val="tx1"/>
              </a:solidFill>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Содержимое 2"/>
          <p:cNvSpPr>
            <a:spLocks noGrp="1"/>
          </p:cNvSpPr>
          <p:nvPr>
            <p:ph idx="1"/>
          </p:nvPr>
        </p:nvSpPr>
        <p:spPr>
          <a:xfrm>
            <a:off x="214313" y="714375"/>
            <a:ext cx="8643937" cy="5357813"/>
          </a:xfrm>
        </p:spPr>
        <p:txBody>
          <a:bodyPr/>
          <a:lstStyle/>
          <a:p>
            <a:pPr>
              <a:buFont typeface="Wingdings 3" pitchFamily="18" charset="2"/>
              <a:buNone/>
            </a:pPr>
            <a:r>
              <a:rPr lang="ru-RU" sz="1800" smtClean="0"/>
              <a:t>У П.И.Кузнецова неоднократно в Аскизе бывал Василий Иванович Суриков. Первый приезд его состоялся в 1873 году. По совету Кузнецова он приехал сюда полечится хакасским кумысом от «Грудной болезни» . Пил Суриков в резиденции своего покровителя на прииске Узун-Жуль, в одном из живописных уголков Хакасии.</a:t>
            </a:r>
          </a:p>
          <a:p>
            <a:pPr>
              <a:buFont typeface="Wingdings 3" pitchFamily="18" charset="2"/>
              <a:buNone/>
            </a:pPr>
            <a:r>
              <a:rPr lang="ru-RU" sz="1800" smtClean="0"/>
              <a:t>Яков Иванович Сунчугашев в книге «Памятники истории и культуры Хакасии» пишет: «… Здесь найдены каменные песты, костяные орудия, сделанные из отростков рогов оленя и косули, просверленный кусок из остова маральего рога, употреблявшийся в качестве молотка для забивания небольших клиньев. Золотоносные  породы измельчались. Это подтверждалось находкой здесь же на берегу Узунжуля в 80-х годах прошлого столетия было найдено 8 золотых бисеринок прекрасной работы.  </a:t>
            </a:r>
          </a:p>
        </p:txBody>
      </p:sp>
      <p:sp>
        <p:nvSpPr>
          <p:cNvPr id="2" name="Заголовок 1"/>
          <p:cNvSpPr>
            <a:spLocks noGrp="1"/>
          </p:cNvSpPr>
          <p:nvPr>
            <p:ph type="title"/>
          </p:nvPr>
        </p:nvSpPr>
        <p:spPr>
          <a:xfrm>
            <a:off x="457200" y="0"/>
            <a:ext cx="8258204" cy="642918"/>
          </a:xfrm>
        </p:spPr>
        <p:txBody>
          <a:bodyPr>
            <a:normAutofit fontScale="90000"/>
          </a:bodyPr>
          <a:lstStyle/>
          <a:p>
            <a:pPr algn="ctr">
              <a:defRPr/>
            </a:pPr>
            <a: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Полезные ископаемые</a:t>
            </a:r>
            <a:br>
              <a:rPr lang="ru-RU"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b="0" dirty="0">
              <a:solidFill>
                <a:schemeClr val="tx1"/>
              </a:solidFill>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63" y="214313"/>
            <a:ext cx="7115175" cy="785812"/>
          </a:xfrm>
        </p:spPr>
        <p:txBody>
          <a:bodyPr/>
          <a:lstStyle/>
          <a:p>
            <a:pPr algn="ctr" eaLnBrk="1" hangingPunct="1"/>
            <a:r>
              <a:rPr lang="ru-RU" smtClean="0">
                <a:solidFill>
                  <a:srgbClr val="000000"/>
                </a:solidFill>
              </a:rPr>
              <a:t>Лесные ресурсы</a:t>
            </a:r>
            <a:endParaRPr lang="ru-RU" smtClean="0"/>
          </a:p>
        </p:txBody>
      </p:sp>
      <p:sp>
        <p:nvSpPr>
          <p:cNvPr id="3" name="Содержимое 2"/>
          <p:cNvSpPr>
            <a:spLocks noGrp="1"/>
          </p:cNvSpPr>
          <p:nvPr>
            <p:ph sz="quarter" idx="1"/>
          </p:nvPr>
        </p:nvSpPr>
        <p:spPr>
          <a:xfrm>
            <a:off x="357158" y="1142984"/>
            <a:ext cx="8286808" cy="5143536"/>
          </a:xfrm>
        </p:spPr>
        <p:style>
          <a:lnRef idx="1">
            <a:schemeClr val="accent3"/>
          </a:lnRef>
          <a:fillRef idx="2">
            <a:schemeClr val="accent3"/>
          </a:fillRef>
          <a:effectRef idx="1">
            <a:schemeClr val="accent3"/>
          </a:effectRef>
          <a:fontRef idx="minor">
            <a:schemeClr val="dk1"/>
          </a:fontRef>
        </p:style>
        <p:txBody>
          <a:bodyPr>
            <a:noAutofit/>
          </a:bodyPr>
          <a:lstStyle/>
          <a:p>
            <a:pPr marL="274320" indent="-274320" eaLnBrk="1" fontAlgn="auto" hangingPunct="1">
              <a:spcBef>
                <a:spcPts val="580"/>
              </a:spcBef>
              <a:spcAft>
                <a:spcPts val="0"/>
              </a:spcAft>
              <a:buFont typeface="Wingdings 2"/>
              <a:buChar char=""/>
              <a:defRPr/>
            </a:pPr>
            <a:r>
              <a:rPr lang="ru-RU" sz="1900" b="1" dirty="0" smtClean="0"/>
              <a:t>Лесная промышленность.</a:t>
            </a:r>
            <a:endParaRPr lang="ru-RU" sz="1900" dirty="0" smtClean="0"/>
          </a:p>
          <a:p>
            <a:pPr marL="274320" indent="-274320" eaLnBrk="1" fontAlgn="auto" hangingPunct="1">
              <a:spcBef>
                <a:spcPts val="580"/>
              </a:spcBef>
              <a:spcAft>
                <a:spcPts val="0"/>
              </a:spcAft>
              <a:buFont typeface="Wingdings 2"/>
              <a:buChar char=""/>
              <a:defRPr/>
            </a:pPr>
            <a:r>
              <a:rPr lang="ru-RU" sz="1900" dirty="0" smtClean="0"/>
              <a:t>   Интенсивное развитие предприятий лесной и лесоперерабатывающей промышленности в районе началось в 50 годах. В 1951г. началось строительств объектов </a:t>
            </a:r>
            <a:r>
              <a:rPr lang="ru-RU" sz="1900" b="1" dirty="0" smtClean="0"/>
              <a:t>Аскизского лесоперерабатывающего комбината.</a:t>
            </a:r>
            <a:r>
              <a:rPr lang="ru-RU" sz="1900" dirty="0" smtClean="0"/>
              <a:t> Первым действующим цехом в 1957г. стало временное домостроительное предприятие. В 1963г. запущен фибролитовый цех. В 1965г. вступил в строй новый шпалозавод, продукция которого экспортировалась в Пакистан и на Кубу. Лесозаготовительное предприятие </a:t>
            </a:r>
            <a:r>
              <a:rPr lang="ru-RU" sz="1900" b="1" dirty="0" smtClean="0"/>
              <a:t>«Аскизский леспромхоз» </a:t>
            </a:r>
            <a:r>
              <a:rPr lang="ru-RU" sz="1900" dirty="0" smtClean="0"/>
              <a:t>было образовано в 1953г. на территории Казановского сельского Совета. В Аскизском районе работало еще одно крупное лесозаготовительное предприятие – </a:t>
            </a:r>
            <a:r>
              <a:rPr lang="ru-RU" sz="1900" b="1" dirty="0" smtClean="0"/>
              <a:t>Верх-Томский леспромхоз</a:t>
            </a:r>
            <a:r>
              <a:rPr lang="ru-RU" sz="1900" dirty="0" smtClean="0"/>
              <a:t>. Предприятие было образовано в 1959г. В 80 годы это было самое мощное предприятие среди промхозов Хакасии. </a:t>
            </a:r>
          </a:p>
          <a:p>
            <a:pPr marL="274320" indent="-274320" eaLnBrk="1" fontAlgn="auto" hangingPunct="1">
              <a:spcBef>
                <a:spcPts val="580"/>
              </a:spcBef>
              <a:spcAft>
                <a:spcPts val="0"/>
              </a:spcAft>
              <a:buFont typeface="Wingdings 2"/>
              <a:buChar char=""/>
              <a:defRPr/>
            </a:pPr>
            <a:endParaRPr lang="ru-RU" sz="2000" dirty="0"/>
          </a:p>
        </p:txBody>
      </p:sp>
      <p:pic>
        <p:nvPicPr>
          <p:cNvPr id="1029" name="Picture 5" descr="Баланкульское озеро"/>
          <p:cNvPicPr>
            <a:picLocks noChangeAspect="1" noChangeArrowheads="1"/>
          </p:cNvPicPr>
          <p:nvPr/>
        </p:nvPicPr>
        <p:blipFill>
          <a:blip r:embed="rId2" cstate="email">
            <a:lum bright="-6000" contrast="18000"/>
          </a:blip>
          <a:srcRect/>
          <a:stretch>
            <a:fillRect/>
          </a:stretch>
        </p:blipFill>
        <p:spPr bwMode="auto">
          <a:xfrm>
            <a:off x="6643702" y="0"/>
            <a:ext cx="2286016" cy="170745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032" name="Picture 8" descr="лесное хозяйство"/>
          <p:cNvPicPr>
            <a:picLocks noChangeAspect="1" noChangeArrowheads="1"/>
          </p:cNvPicPr>
          <p:nvPr/>
        </p:nvPicPr>
        <p:blipFill>
          <a:blip r:embed="rId3" cstate="email">
            <a:lum contrast="24000"/>
          </a:blip>
          <a:srcRect/>
          <a:stretch>
            <a:fillRect/>
          </a:stretch>
        </p:blipFill>
        <p:spPr bwMode="auto">
          <a:xfrm>
            <a:off x="7286644" y="5286388"/>
            <a:ext cx="1607355" cy="128588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anim calcmode="lin" valueType="num">
                                      <p:cBhvr>
                                        <p:cTn id="15" dur="500" fill="hold"/>
                                        <p:tgtEl>
                                          <p:spTgt spid="1029"/>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029"/>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029"/>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02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 calcmode="lin" valueType="num">
                                      <p:cBhvr>
                                        <p:cTn id="23" dur="500" fill="hold"/>
                                        <p:tgtEl>
                                          <p:spTgt spid="3">
                                            <p:bg/>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bg/>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bg/>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 calcmode="lin" valueType="num">
                                      <p:cBhvr>
                                        <p:cTn id="39"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nodeType="clickEffect">
                                  <p:stCondLst>
                                    <p:cond delay="0"/>
                                  </p:stCondLst>
                                  <p:childTnLst>
                                    <p:set>
                                      <p:cBhvr>
                                        <p:cTn id="46" dur="1" fill="hold">
                                          <p:stCondLst>
                                            <p:cond delay="0"/>
                                          </p:stCondLst>
                                        </p:cTn>
                                        <p:tgtEl>
                                          <p:spTgt spid="1032"/>
                                        </p:tgtEl>
                                        <p:attrNameLst>
                                          <p:attrName>style.visibility</p:attrName>
                                        </p:attrNameLst>
                                      </p:cBhvr>
                                      <p:to>
                                        <p:strVal val="visible"/>
                                      </p:to>
                                    </p:set>
                                    <p:anim calcmode="lin" valueType="num">
                                      <p:cBhvr>
                                        <p:cTn id="47" dur="500" fill="hold"/>
                                        <p:tgtEl>
                                          <p:spTgt spid="1032"/>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1032"/>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1032"/>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10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71480"/>
            <a:ext cx="8143932" cy="1071570"/>
          </a:xfrm>
        </p:spPr>
        <p:style>
          <a:lnRef idx="1">
            <a:schemeClr val="accent1"/>
          </a:lnRef>
          <a:fillRef idx="2">
            <a:schemeClr val="accent1"/>
          </a:fillRef>
          <a:effectRef idx="1">
            <a:schemeClr val="accent1"/>
          </a:effectRef>
          <a:fontRef idx="minor">
            <a:schemeClr val="dk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Aft>
                <a:spcPts val="0"/>
              </a:spcAft>
              <a:defRPr/>
            </a:pPr>
            <a: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Почвенно-земельные ресурсы</a:t>
            </a:r>
            <a:b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Содержимое 2"/>
          <p:cNvSpPr>
            <a:spLocks noGrp="1"/>
          </p:cNvSpPr>
          <p:nvPr>
            <p:ph idx="1"/>
          </p:nvPr>
        </p:nvSpPr>
        <p:spPr>
          <a:xfrm>
            <a:off x="571500" y="1714500"/>
            <a:ext cx="8001000" cy="3786188"/>
          </a:xfrm>
        </p:spPr>
        <p:txBody>
          <a:bodyPr/>
          <a:lstStyle/>
          <a:p>
            <a:pPr eaLnBrk="1" hangingPunct="1"/>
            <a:r>
              <a:rPr lang="ru-RU" b="1" smtClean="0">
                <a:solidFill>
                  <a:srgbClr val="000000"/>
                </a:solidFill>
              </a:rPr>
              <a:t>Мелиорация :Ирригационные работы (поливка); Плодородные почвы сухих степей</a:t>
            </a:r>
            <a:r>
              <a:rPr lang="ru-RU" b="1" smtClean="0">
                <a:solidFill>
                  <a:srgbClr val="000000"/>
                </a:solidFill>
                <a:hlinkClick r:id="rId2" action="ppaction://hlinksldjump"/>
              </a:rPr>
              <a:t>….(Подробнее</a:t>
            </a:r>
            <a:r>
              <a:rPr lang="ru-RU" b="1" smtClean="0">
                <a:solidFill>
                  <a:srgbClr val="000000"/>
                </a:solidFill>
              </a:rPr>
              <a:t>)</a:t>
            </a:r>
          </a:p>
          <a:p>
            <a:pPr eaLnBrk="1" hangingPunct="1"/>
            <a:endParaRPr lang="ru-RU" smtClean="0"/>
          </a:p>
        </p:txBody>
      </p:sp>
      <p:pic>
        <p:nvPicPr>
          <p:cNvPr id="3074" name="Picture 2" descr="Изображение 102"/>
          <p:cNvPicPr>
            <a:picLocks noChangeAspect="1" noChangeArrowheads="1"/>
          </p:cNvPicPr>
          <p:nvPr/>
        </p:nvPicPr>
        <p:blipFill>
          <a:blip r:embed="rId3" cstate="email">
            <a:lum contrast="6000"/>
          </a:blip>
          <a:srcRect/>
          <a:stretch>
            <a:fillRect/>
          </a:stretch>
        </p:blipFill>
        <p:spPr bwMode="auto">
          <a:xfrm>
            <a:off x="2786050" y="3500438"/>
            <a:ext cx="2857520" cy="21222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3">
                                            <p:txEl>
                                              <p:pRg st="0" end="0"/>
                                            </p:txEl>
                                          </p:spTgt>
                                        </p:tgtEl>
                                        <p:attrNameLst>
                                          <p:attrName>ppt_w</p:attrName>
                                        </p:attrNameLst>
                                      </p:cBhvr>
                                    </p:anim>
                                    <p:anim by="(#ppt_w*0.50)" calcmode="lin" valueType="num">
                                      <p:cBhvr>
                                        <p:cTn id="20" dur="500" decel="50000" autoRev="1" fill="hold">
                                          <p:stCondLst>
                                            <p:cond delay="0"/>
                                          </p:stCondLst>
                                        </p:cTn>
                                        <p:tgtEl>
                                          <p:spTgt spid="3">
                                            <p:txEl>
                                              <p:pRg st="0" end="0"/>
                                            </p:txEl>
                                          </p:spTgt>
                                        </p:tgtEl>
                                        <p:attrNameLst>
                                          <p:attrName>ppt_x</p:attrName>
                                        </p:attrNameLst>
                                      </p:cBhvr>
                                    </p:anim>
                                    <p:anim from="(-#ppt_h/2)" to="(#ppt_y)" calcmode="lin" valueType="num">
                                      <p:cBhvr>
                                        <p:cTn id="21" dur="1000" fill="hold">
                                          <p:stCondLst>
                                            <p:cond delay="0"/>
                                          </p:stCondLst>
                                        </p:cTn>
                                        <p:tgtEl>
                                          <p:spTgt spid="3">
                                            <p:txEl>
                                              <p:pRg st="0" end="0"/>
                                            </p:txEl>
                                          </p:spTgt>
                                        </p:tgtEl>
                                        <p:attrNameLst>
                                          <p:attrName>ppt_y</p:attrName>
                                        </p:attrNameLst>
                                      </p:cBhvr>
                                    </p:anim>
                                    <p:animRot by="21600000">
                                      <p:cBhvr>
                                        <p:cTn id="22" dur="1000" fill="hold">
                                          <p:stCondLst>
                                            <p:cond delay="0"/>
                                          </p:stCondLst>
                                        </p:cTn>
                                        <p:tgtEl>
                                          <p:spTgt spid="3">
                                            <p:txEl>
                                              <p:pRg st="0" end="0"/>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 calcmode="lin" valueType="num">
                                      <p:cBhvr>
                                        <p:cTn id="27" dur="500" fill="hold"/>
                                        <p:tgtEl>
                                          <p:spTgt spid="3074"/>
                                        </p:tgtEl>
                                        <p:attrNameLst>
                                          <p:attrName>ppt_w</p:attrName>
                                        </p:attrNameLst>
                                      </p:cBhvr>
                                      <p:tavLst>
                                        <p:tav tm="0">
                                          <p:val>
                                            <p:fltVal val="0"/>
                                          </p:val>
                                        </p:tav>
                                        <p:tav tm="100000">
                                          <p:val>
                                            <p:strVal val="#ppt_w"/>
                                          </p:val>
                                        </p:tav>
                                      </p:tavLst>
                                    </p:anim>
                                    <p:anim calcmode="lin" valueType="num">
                                      <p:cBhvr>
                                        <p:cTn id="28" dur="500" fill="hold"/>
                                        <p:tgtEl>
                                          <p:spTgt spid="3074"/>
                                        </p:tgtEl>
                                        <p:attrNameLst>
                                          <p:attrName>ppt_h</p:attrName>
                                        </p:attrNameLst>
                                      </p:cBhvr>
                                      <p:tavLst>
                                        <p:tav tm="0">
                                          <p:val>
                                            <p:fltVal val="0"/>
                                          </p:val>
                                        </p:tav>
                                        <p:tav tm="100000">
                                          <p:val>
                                            <p:strVal val="#ppt_h"/>
                                          </p:val>
                                        </p:tav>
                                      </p:tavLst>
                                    </p:anim>
                                    <p:anim calcmode="lin" valueType="num">
                                      <p:cBhvr>
                                        <p:cTn id="29" dur="500" fill="hold"/>
                                        <p:tgtEl>
                                          <p:spTgt spid="3074"/>
                                        </p:tgtEl>
                                        <p:attrNameLst>
                                          <p:attrName>style.rotation</p:attrName>
                                        </p:attrNameLst>
                                      </p:cBhvr>
                                      <p:tavLst>
                                        <p:tav tm="0">
                                          <p:val>
                                            <p:fltVal val="360"/>
                                          </p:val>
                                        </p:tav>
                                        <p:tav tm="100000">
                                          <p:val>
                                            <p:fltVal val="0"/>
                                          </p:val>
                                        </p:tav>
                                      </p:tavLst>
                                    </p:anim>
                                    <p:animEffect transition="in" filter="fade">
                                      <p:cBhvr>
                                        <p:cTn id="3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285750"/>
            <a:ext cx="8183562" cy="785813"/>
          </a:xfrm>
        </p:spPr>
        <p:txBody>
          <a:bodyPr/>
          <a:lstStyle/>
          <a:p>
            <a:pPr algn="ctr" eaLnBrk="1" fontAlgn="auto" hangingPunct="1">
              <a:spcAft>
                <a:spcPts val="0"/>
              </a:spcAft>
              <a:defRPr/>
            </a:pPr>
            <a:r>
              <a:rPr lang="ru-RU" dirty="0" smtClean="0">
                <a:solidFill>
                  <a:schemeClr val="accent1">
                    <a:tint val="88000"/>
                    <a:satMod val="150000"/>
                  </a:schemeClr>
                </a:solidFill>
              </a:rPr>
              <a:t>Агроклиматические ресурсы</a:t>
            </a:r>
            <a:endParaRPr lang="ru-RU" dirty="0">
              <a:solidFill>
                <a:schemeClr val="accent1">
                  <a:tint val="88000"/>
                  <a:satMod val="150000"/>
                </a:schemeClr>
              </a:solidFill>
            </a:endParaRPr>
          </a:p>
        </p:txBody>
      </p:sp>
      <p:sp>
        <p:nvSpPr>
          <p:cNvPr id="3" name="Содержимое 2"/>
          <p:cNvSpPr>
            <a:spLocks noGrp="1"/>
          </p:cNvSpPr>
          <p:nvPr>
            <p:ph idx="1"/>
          </p:nvPr>
        </p:nvSpPr>
        <p:spPr>
          <a:xfrm>
            <a:off x="500063" y="2857500"/>
            <a:ext cx="8183562" cy="2116138"/>
          </a:xfrm>
        </p:spPr>
        <p:txBody>
          <a:bodyPr/>
          <a:lstStyle/>
          <a:p>
            <a:pPr eaLnBrk="1" hangingPunct="1"/>
            <a:r>
              <a:rPr lang="ru-RU" smtClean="0">
                <a:solidFill>
                  <a:srgbClr val="000000"/>
                </a:solidFill>
              </a:rPr>
              <a:t>Абакан и Аскиз используются для орошения полей</a:t>
            </a:r>
            <a:r>
              <a:rPr lang="ru-RU" smtClean="0">
                <a:solidFill>
                  <a:srgbClr val="000000"/>
                </a:solidFill>
                <a:hlinkClick r:id="rId2" action="ppaction://hlinksldjump"/>
              </a:rPr>
              <a:t>….(подробнее)</a:t>
            </a:r>
            <a:r>
              <a:rPr lang="ru-RU" smtClean="0">
                <a:solidFill>
                  <a:srgbClr val="000000"/>
                </a:solidFill>
              </a:rPr>
              <a:t/>
            </a:r>
            <a:br>
              <a:rPr lang="ru-RU" smtClean="0">
                <a:solidFill>
                  <a:srgbClr val="000000"/>
                </a:solidFill>
              </a:rPr>
            </a:br>
            <a:endParaRPr lang="ru-RU" smtClean="0"/>
          </a:p>
        </p:txBody>
      </p:sp>
      <p:pic>
        <p:nvPicPr>
          <p:cNvPr id="4099" name="Picture 3" descr="тея"/>
          <p:cNvPicPr>
            <a:picLocks noChangeAspect="1" noChangeArrowheads="1"/>
          </p:cNvPicPr>
          <p:nvPr/>
        </p:nvPicPr>
        <p:blipFill>
          <a:blip r:embed="rId3" cstate="email"/>
          <a:srcRect/>
          <a:stretch>
            <a:fillRect/>
          </a:stretch>
        </p:blipFill>
        <p:spPr bwMode="auto">
          <a:xfrm>
            <a:off x="357158" y="3896558"/>
            <a:ext cx="8358246" cy="256139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4100" name="Picture 4" descr="P6070006"/>
          <p:cNvPicPr>
            <a:picLocks noChangeAspect="1" noChangeArrowheads="1"/>
          </p:cNvPicPr>
          <p:nvPr/>
        </p:nvPicPr>
        <p:blipFill>
          <a:blip r:embed="rId4" cstate="email">
            <a:lum contrast="6000"/>
          </a:blip>
          <a:srcRect/>
          <a:stretch>
            <a:fillRect/>
          </a:stretch>
        </p:blipFill>
        <p:spPr bwMode="auto">
          <a:xfrm>
            <a:off x="428596" y="1428736"/>
            <a:ext cx="8286808" cy="13662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p:cTn id="13" dur="500" fill="hold"/>
                                        <p:tgtEl>
                                          <p:spTgt spid="4100"/>
                                        </p:tgtEl>
                                        <p:attrNameLst>
                                          <p:attrName>ppt_w</p:attrName>
                                        </p:attrNameLst>
                                      </p:cBhvr>
                                      <p:tavLst>
                                        <p:tav tm="0">
                                          <p:val>
                                            <p:fltVal val="0"/>
                                          </p:val>
                                        </p:tav>
                                        <p:tav tm="100000">
                                          <p:val>
                                            <p:strVal val="#ppt_w"/>
                                          </p:val>
                                        </p:tav>
                                      </p:tavLst>
                                    </p:anim>
                                    <p:anim calcmode="lin" valueType="num">
                                      <p:cBhvr>
                                        <p:cTn id="14" dur="500" fill="hold"/>
                                        <p:tgtEl>
                                          <p:spTgt spid="410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099"/>
                                        </p:tgtEl>
                                        <p:attrNameLst>
                                          <p:attrName>style.visibility</p:attrName>
                                        </p:attrNameLst>
                                      </p:cBhvr>
                                      <p:to>
                                        <p:strVal val="visible"/>
                                      </p:to>
                                    </p:set>
                                    <p:anim calcmode="lin" valueType="num">
                                      <p:cBhvr>
                                        <p:cTn id="25" dur="500" fill="hold"/>
                                        <p:tgtEl>
                                          <p:spTgt spid="4099"/>
                                        </p:tgtEl>
                                        <p:attrNameLst>
                                          <p:attrName>ppt_w</p:attrName>
                                        </p:attrNameLst>
                                      </p:cBhvr>
                                      <p:tavLst>
                                        <p:tav tm="0">
                                          <p:val>
                                            <p:fltVal val="0"/>
                                          </p:val>
                                        </p:tav>
                                        <p:tav tm="100000">
                                          <p:val>
                                            <p:strVal val="#ppt_w"/>
                                          </p:val>
                                        </p:tav>
                                      </p:tavLst>
                                    </p:anim>
                                    <p:anim calcmode="lin" valueType="num">
                                      <p:cBhvr>
                                        <p:cTn id="26" dur="500" fill="hold"/>
                                        <p:tgtEl>
                                          <p:spTgt spid="40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285750"/>
            <a:ext cx="8183562" cy="785813"/>
          </a:xfrm>
        </p:spPr>
        <p:txBody>
          <a:bodyPr/>
          <a:lstStyle/>
          <a:p>
            <a:pPr algn="ctr" eaLnBrk="1" fontAlgn="auto" hangingPunct="1">
              <a:spcAft>
                <a:spcPts val="0"/>
              </a:spcAft>
              <a:defRPr/>
            </a:pPr>
            <a:r>
              <a:rPr lang="ru-RU" dirty="0" smtClean="0">
                <a:solidFill>
                  <a:schemeClr val="accent1">
                    <a:tint val="88000"/>
                    <a:satMod val="150000"/>
                  </a:schemeClr>
                </a:solidFill>
              </a:rPr>
              <a:t>Водный ресурсы</a:t>
            </a:r>
            <a:endParaRPr lang="ru-RU" dirty="0">
              <a:solidFill>
                <a:schemeClr val="accent1">
                  <a:tint val="88000"/>
                  <a:satMod val="150000"/>
                </a:schemeClr>
              </a:solidFill>
            </a:endParaRPr>
          </a:p>
        </p:txBody>
      </p:sp>
      <p:sp>
        <p:nvSpPr>
          <p:cNvPr id="3" name="Содержимое 2"/>
          <p:cNvSpPr>
            <a:spLocks noGrp="1"/>
          </p:cNvSpPr>
          <p:nvPr>
            <p:ph idx="1"/>
          </p:nvPr>
        </p:nvSpPr>
        <p:spPr>
          <a:xfrm>
            <a:off x="500063" y="2857500"/>
            <a:ext cx="8183562" cy="2116138"/>
          </a:xfrm>
        </p:spPr>
        <p:txBody>
          <a:bodyPr/>
          <a:lstStyle/>
          <a:p>
            <a:pPr eaLnBrk="1" hangingPunct="1"/>
            <a:r>
              <a:rPr lang="ru-RU" smtClean="0">
                <a:solidFill>
                  <a:srgbClr val="000000"/>
                </a:solidFill>
              </a:rPr>
              <a:t>Абакан и Аскиз используются для орошения полей….(подробнее)</a:t>
            </a:r>
            <a:br>
              <a:rPr lang="ru-RU" smtClean="0">
                <a:solidFill>
                  <a:srgbClr val="000000"/>
                </a:solidFill>
              </a:rPr>
            </a:br>
            <a:endParaRPr lang="ru-RU" smtClean="0"/>
          </a:p>
        </p:txBody>
      </p:sp>
      <p:pic>
        <p:nvPicPr>
          <p:cNvPr id="4099" name="Picture 3" descr="тея"/>
          <p:cNvPicPr>
            <a:picLocks noChangeAspect="1" noChangeArrowheads="1"/>
          </p:cNvPicPr>
          <p:nvPr/>
        </p:nvPicPr>
        <p:blipFill>
          <a:blip r:embed="rId2" cstate="email"/>
          <a:srcRect/>
          <a:stretch>
            <a:fillRect/>
          </a:stretch>
        </p:blipFill>
        <p:spPr bwMode="auto">
          <a:xfrm>
            <a:off x="357158" y="3896558"/>
            <a:ext cx="8358246" cy="256139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4100" name="Picture 4" descr="P6070006"/>
          <p:cNvPicPr>
            <a:picLocks noChangeAspect="1" noChangeArrowheads="1"/>
          </p:cNvPicPr>
          <p:nvPr/>
        </p:nvPicPr>
        <p:blipFill>
          <a:blip r:embed="rId3" cstate="email">
            <a:lum contrast="6000"/>
          </a:blip>
          <a:srcRect/>
          <a:stretch>
            <a:fillRect/>
          </a:stretch>
        </p:blipFill>
        <p:spPr bwMode="auto">
          <a:xfrm>
            <a:off x="428596" y="1428736"/>
            <a:ext cx="8286808" cy="13662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p:cTn id="13" dur="500" fill="hold"/>
                                        <p:tgtEl>
                                          <p:spTgt spid="4100"/>
                                        </p:tgtEl>
                                        <p:attrNameLst>
                                          <p:attrName>ppt_w</p:attrName>
                                        </p:attrNameLst>
                                      </p:cBhvr>
                                      <p:tavLst>
                                        <p:tav tm="0">
                                          <p:val>
                                            <p:fltVal val="0"/>
                                          </p:val>
                                        </p:tav>
                                        <p:tav tm="100000">
                                          <p:val>
                                            <p:strVal val="#ppt_w"/>
                                          </p:val>
                                        </p:tav>
                                      </p:tavLst>
                                    </p:anim>
                                    <p:anim calcmode="lin" valueType="num">
                                      <p:cBhvr>
                                        <p:cTn id="14" dur="500" fill="hold"/>
                                        <p:tgtEl>
                                          <p:spTgt spid="410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099"/>
                                        </p:tgtEl>
                                        <p:attrNameLst>
                                          <p:attrName>style.visibility</p:attrName>
                                        </p:attrNameLst>
                                      </p:cBhvr>
                                      <p:to>
                                        <p:strVal val="visible"/>
                                      </p:to>
                                    </p:set>
                                    <p:anim calcmode="lin" valueType="num">
                                      <p:cBhvr>
                                        <p:cTn id="25" dur="500" fill="hold"/>
                                        <p:tgtEl>
                                          <p:spTgt spid="4099"/>
                                        </p:tgtEl>
                                        <p:attrNameLst>
                                          <p:attrName>ppt_w</p:attrName>
                                        </p:attrNameLst>
                                      </p:cBhvr>
                                      <p:tavLst>
                                        <p:tav tm="0">
                                          <p:val>
                                            <p:fltVal val="0"/>
                                          </p:val>
                                        </p:tav>
                                        <p:tav tm="100000">
                                          <p:val>
                                            <p:strVal val="#ppt_w"/>
                                          </p:val>
                                        </p:tav>
                                      </p:tavLst>
                                    </p:anim>
                                    <p:anim calcmode="lin" valueType="num">
                                      <p:cBhvr>
                                        <p:cTn id="26" dur="500" fill="hold"/>
                                        <p:tgtEl>
                                          <p:spTgt spid="40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 y="571500"/>
            <a:ext cx="8143875" cy="857250"/>
          </a:xfrm>
        </p:spPr>
        <p:style>
          <a:lnRef idx="1">
            <a:schemeClr val="accent5"/>
          </a:lnRef>
          <a:fillRef idx="2">
            <a:schemeClr val="accent5"/>
          </a:fillRef>
          <a:effectRef idx="1">
            <a:schemeClr val="accent5"/>
          </a:effectRef>
          <a:fontRef idx="minor">
            <a:schemeClr val="dk1"/>
          </a:fontRef>
        </p:style>
        <p:txBody>
          <a:bodyPr/>
          <a:lstStyle/>
          <a:p>
            <a:pPr eaLnBrk="1" fontAlgn="auto" hangingPunct="1">
              <a:spcAft>
                <a:spcPts val="0"/>
              </a:spcAft>
              <a:defRPr/>
            </a:pPr>
            <a:r>
              <a:rPr lang="ru-RU" dirty="0" smtClean="0"/>
              <a:t>Рекреационные ресурсы</a:t>
            </a:r>
            <a:endParaRPr lang="ru-RU" dirty="0"/>
          </a:p>
        </p:txBody>
      </p:sp>
      <p:pic>
        <p:nvPicPr>
          <p:cNvPr id="5122" name="Picture 2" descr="Баланкульское озеро"/>
          <p:cNvPicPr>
            <a:picLocks noChangeAspect="1" noChangeArrowheads="1"/>
          </p:cNvPicPr>
          <p:nvPr/>
        </p:nvPicPr>
        <p:blipFill>
          <a:blip r:embed="rId2" cstate="email">
            <a:lum bright="-6000" contrast="18000"/>
          </a:blip>
          <a:srcRect/>
          <a:stretch>
            <a:fillRect/>
          </a:stretch>
        </p:blipFill>
        <p:spPr bwMode="auto">
          <a:xfrm>
            <a:off x="2764420" y="5429240"/>
            <a:ext cx="6379580" cy="14287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123" name="Picture 3" descr="1"/>
          <p:cNvPicPr>
            <a:picLocks noChangeAspect="1" noChangeArrowheads="1"/>
          </p:cNvPicPr>
          <p:nvPr/>
        </p:nvPicPr>
        <p:blipFill>
          <a:blip r:embed="rId3" cstate="email"/>
          <a:srcRect/>
          <a:stretch>
            <a:fillRect/>
          </a:stretch>
        </p:blipFill>
        <p:spPr bwMode="auto">
          <a:xfrm>
            <a:off x="7643834" y="1357298"/>
            <a:ext cx="1500166" cy="12001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124" name="Picture 4" descr="2"/>
          <p:cNvPicPr>
            <a:picLocks noChangeAspect="1" noChangeArrowheads="1"/>
          </p:cNvPicPr>
          <p:nvPr/>
        </p:nvPicPr>
        <p:blipFill>
          <a:blip r:embed="rId4" cstate="email"/>
          <a:srcRect/>
          <a:stretch>
            <a:fillRect/>
          </a:stretch>
        </p:blipFill>
        <p:spPr bwMode="auto">
          <a:xfrm>
            <a:off x="7658100" y="0"/>
            <a:ext cx="1485900" cy="11890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125" name="Picture 5" descr="3олотинка"/>
          <p:cNvPicPr>
            <a:picLocks noChangeAspect="1" noChangeArrowheads="1"/>
          </p:cNvPicPr>
          <p:nvPr/>
        </p:nvPicPr>
        <p:blipFill>
          <a:blip r:embed="rId5" cstate="email"/>
          <a:srcRect/>
          <a:stretch>
            <a:fillRect/>
          </a:stretch>
        </p:blipFill>
        <p:spPr bwMode="auto">
          <a:xfrm>
            <a:off x="7658100" y="2643182"/>
            <a:ext cx="1485900" cy="11890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126" name="Picture 6" descr="Багульник 2"/>
          <p:cNvPicPr>
            <a:picLocks noGrp="1" noChangeAspect="1" noChangeArrowheads="1"/>
          </p:cNvPicPr>
          <p:nvPr>
            <p:ph idx="1"/>
          </p:nvPr>
        </p:nvPicPr>
        <p:blipFill>
          <a:blip r:embed="rId6" cstate="email"/>
          <a:srcRect/>
          <a:stretch>
            <a:fillRect/>
          </a:stretch>
        </p:blipFill>
        <p:spPr>
          <a:xfrm>
            <a:off x="7625942" y="3929066"/>
            <a:ext cx="1518058" cy="1500198"/>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5127" name="Picture 7"/>
          <p:cNvPicPr>
            <a:picLocks noChangeAspect="1" noChangeArrowheads="1"/>
          </p:cNvPicPr>
          <p:nvPr/>
        </p:nvPicPr>
        <p:blipFill>
          <a:blip r:embed="rId7" cstate="email"/>
          <a:srcRect/>
          <a:stretch>
            <a:fillRect/>
          </a:stretch>
        </p:blipFill>
        <p:spPr bwMode="auto">
          <a:xfrm>
            <a:off x="0" y="5429264"/>
            <a:ext cx="2628872" cy="14287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Прямоугольник 9"/>
          <p:cNvSpPr/>
          <p:nvPr/>
        </p:nvSpPr>
        <p:spPr>
          <a:xfrm>
            <a:off x="785786" y="2000240"/>
            <a:ext cx="4924746" cy="954107"/>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Bef>
                <a:spcPts val="0"/>
              </a:spcBef>
              <a:spcAft>
                <a:spcPts val="0"/>
              </a:spcAft>
              <a:buFont typeface="Arial" pitchFamily="34" charset="0"/>
              <a:buChar char="•"/>
              <a:defRPr/>
            </a:pPr>
            <a:r>
              <a:rPr lang="ru-RU" sz="2800" b="1" dirty="0">
                <a:ln/>
                <a:solidFill>
                  <a:schemeClr val="accent3"/>
                </a:solidFill>
                <a:latin typeface="+mn-lt"/>
              </a:rPr>
              <a:t>Баланкуль, Ханкуль,</a:t>
            </a:r>
          </a:p>
          <a:p>
            <a:pPr fontAlgn="auto">
              <a:spcBef>
                <a:spcPts val="0"/>
              </a:spcBef>
              <a:spcAft>
                <a:spcPts val="0"/>
              </a:spcAft>
              <a:buFont typeface="Arial" pitchFamily="34" charset="0"/>
              <a:buChar char="•"/>
              <a:defRPr/>
            </a:pPr>
            <a:r>
              <a:rPr lang="ru-RU" sz="2800" b="1" dirty="0">
                <a:ln/>
                <a:solidFill>
                  <a:schemeClr val="accent3"/>
                </a:solidFill>
                <a:latin typeface="+mn-lt"/>
              </a:rPr>
              <a:t>Национальные музеи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10"/>
                                        </p:tgtEl>
                                        <p:attrNameLst>
                                          <p:attrName>ppt_y</p:attrName>
                                        </p:attrNameLst>
                                      </p:cBhvr>
                                      <p:tavLst>
                                        <p:tav tm="0">
                                          <p:val>
                                            <p:strVal val="#ppt_y"/>
                                          </p:val>
                                        </p:tav>
                                        <p:tav tm="100000">
                                          <p:val>
                                            <p:strVal val="#ppt_y"/>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maps.gif">
            <a:hlinkClick r:id="rId2" action="ppaction://hlinkfile"/>
          </p:cNvPr>
          <p:cNvPicPr>
            <a:picLocks noGrp="1" noChangeAspect="1"/>
          </p:cNvPicPr>
          <p:nvPr>
            <p:ph sz="quarter" idx="1"/>
          </p:nvPr>
        </p:nvPicPr>
        <p:blipFill>
          <a:blip r:embed="rId3" cstate="email"/>
          <a:stretch>
            <a:fillRect/>
          </a:stretch>
        </p:blipFill>
        <p:spPr>
          <a:xfrm>
            <a:off x="3857620" y="1214422"/>
            <a:ext cx="4929222" cy="4929222"/>
          </a:xfrm>
          <a:prstGeom prst="roundRect">
            <a:avLst>
              <a:gd name="adj" fmla="val 4167"/>
            </a:avLst>
          </a:prstGeom>
          <a:solidFill>
            <a:srgbClr val="FFFFFF"/>
          </a:solidFill>
          <a:ln w="76200" cap="sq">
            <a:solidFill>
              <a:srgbClr val="292929"/>
            </a:solidFill>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Прямоугольник 4"/>
          <p:cNvSpPr/>
          <p:nvPr/>
        </p:nvSpPr>
        <p:spPr>
          <a:xfrm>
            <a:off x="214282" y="214290"/>
            <a:ext cx="8715404" cy="923330"/>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Карта Аскизского района</a:t>
            </a:r>
          </a:p>
        </p:txBody>
      </p:sp>
      <p:sp>
        <p:nvSpPr>
          <p:cNvPr id="6" name="TextBox 5"/>
          <p:cNvSpPr txBox="1"/>
          <p:nvPr/>
        </p:nvSpPr>
        <p:spPr>
          <a:xfrm>
            <a:off x="214282" y="1857364"/>
            <a:ext cx="3143272" cy="646331"/>
          </a:xfrm>
          <a:prstGeom prst="rect">
            <a:avLst/>
          </a:prstGeom>
          <a:effectLst>
            <a:glow rad="228600">
              <a:schemeClr val="accent1">
                <a:satMod val="175000"/>
                <a:alpha val="40000"/>
              </a:schemeClr>
            </a:glow>
            <a:outerShdw blurRad="38100" dist="25400" dir="5400000" algn="t" rotWithShape="0">
              <a:srgbClr val="000000">
                <a:alpha val="50000"/>
              </a:srgbClr>
            </a:outerShdw>
            <a:reflection blurRad="6350" stA="50000" endA="295" endPos="92000" dist="101600" dir="5400000" sy="-100000" algn="bl" rotWithShape="0"/>
          </a:effectLst>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en-US" sz="3600" dirty="0">
                <a:solidFill>
                  <a:sysClr val="windowText" lastClr="000000"/>
                </a:solidFill>
                <a:effectLst>
                  <a:outerShdw blurRad="75057" dist="38100" dir="5400000" sy="-20000" rotWithShape="0">
                    <a:prstClr val="black">
                      <a:alpha val="25000"/>
                    </a:prstClr>
                  </a:outerShdw>
                </a:effectLst>
              </a:rPr>
              <a:t>S = </a:t>
            </a:r>
            <a:r>
              <a:rPr lang="ru-RU" sz="3600" dirty="0"/>
              <a:t>8217</a:t>
            </a:r>
            <a:r>
              <a:rPr lang="en-US" sz="3600" dirty="0">
                <a:solidFill>
                  <a:sysClr val="windowText" lastClr="000000"/>
                </a:solidFill>
                <a:effectLst>
                  <a:outerShdw blurRad="75057" dist="38100" dir="5400000" sy="-20000" rotWithShape="0">
                    <a:prstClr val="black">
                      <a:alpha val="25000"/>
                    </a:prstClr>
                  </a:outerShdw>
                </a:effectLst>
              </a:rPr>
              <a:t> </a:t>
            </a:r>
            <a:r>
              <a:rPr lang="ru-RU" sz="3600" dirty="0">
                <a:solidFill>
                  <a:sysClr val="windowText" lastClr="000000"/>
                </a:solidFill>
                <a:effectLst>
                  <a:outerShdw blurRad="75057" dist="38100" dir="5400000" sy="-20000" rotWithShape="0">
                    <a:prstClr val="black">
                      <a:alpha val="25000"/>
                    </a:prstClr>
                  </a:outerShdw>
                </a:effectLst>
              </a:rPr>
              <a:t>км</a:t>
            </a:r>
            <a:r>
              <a:rPr lang="en-US" sz="3600" dirty="0">
                <a:solidFill>
                  <a:sysClr val="windowText" lastClr="000000"/>
                </a:solidFill>
                <a:effectLst>
                  <a:outerShdw blurRad="75057" dist="38100" dir="5400000" sy="-20000" rotWithShape="0">
                    <a:prstClr val="black">
                      <a:alpha val="25000"/>
                    </a:prstClr>
                  </a:outerShdw>
                </a:effectLst>
              </a:rPr>
              <a:t>²</a:t>
            </a:r>
            <a:endParaRPr lang="ru-RU" sz="3600" dirty="0">
              <a:solidFill>
                <a:sysClr val="windowText" lastClr="000000"/>
              </a:solidFill>
              <a:effectLst>
                <a:outerShdw blurRad="75057" dist="38100" dir="5400000" sy="-20000" rotWithShape="0">
                  <a:prstClr val="black">
                    <a:alpha val="25000"/>
                  </a:prstClr>
                </a:outerShdw>
              </a:effectLst>
            </a:endParaRPr>
          </a:p>
        </p:txBody>
      </p:sp>
      <p:sp>
        <p:nvSpPr>
          <p:cNvPr id="7" name="Прямоугольник 6"/>
          <p:cNvSpPr/>
          <p:nvPr/>
        </p:nvSpPr>
        <p:spPr>
          <a:xfrm>
            <a:off x="214282" y="3786190"/>
            <a:ext cx="3286148" cy="400110"/>
          </a:xfrm>
          <a:prstGeom prst="rect">
            <a:avLst/>
          </a:prstGeom>
          <a:effectLst>
            <a:glow rad="228600">
              <a:schemeClr val="accent1">
                <a:satMod val="175000"/>
                <a:alpha val="40000"/>
              </a:schemeClr>
            </a:glow>
            <a:outerShdw blurRad="38100" dist="25400" dir="5400000" algn="t" rotWithShape="0">
              <a:srgbClr val="000000">
                <a:alpha val="50000"/>
              </a:srgbClr>
            </a:outerShdw>
            <a:reflection blurRad="6350" stA="50000" endA="295" endPos="92000" dist="101600" dir="5400000" sy="-100000" algn="bl" rotWithShape="0"/>
          </a:effectLst>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ru-RU" sz="1900" b="1" dirty="0"/>
              <a:t> </a:t>
            </a:r>
            <a:r>
              <a:rPr lang="ru-RU" sz="1900" b="1" dirty="0" err="1"/>
              <a:t>Население=</a:t>
            </a:r>
            <a:r>
              <a:rPr lang="ru-RU" sz="2000" dirty="0"/>
              <a:t> 47.6</a:t>
            </a:r>
            <a:r>
              <a:rPr lang="ru-RU" sz="1900" b="1" dirty="0"/>
              <a:t> </a:t>
            </a:r>
            <a:r>
              <a:rPr lang="ru-RU" sz="1900" b="1" dirty="0"/>
              <a:t>тыс. чел.</a:t>
            </a:r>
          </a:p>
        </p:txBody>
      </p:sp>
      <p:sp>
        <p:nvSpPr>
          <p:cNvPr id="8" name="Прямоугольник 7"/>
          <p:cNvSpPr/>
          <p:nvPr/>
        </p:nvSpPr>
        <p:spPr>
          <a:xfrm>
            <a:off x="214282" y="5286388"/>
            <a:ext cx="3214710" cy="369332"/>
          </a:xfrm>
          <a:prstGeom prst="rect">
            <a:avLst/>
          </a:prstGeom>
          <a:effectLst>
            <a:glow rad="228600">
              <a:schemeClr val="accent1">
                <a:satMod val="175000"/>
                <a:alpha val="40000"/>
              </a:schemeClr>
            </a:glow>
            <a:outerShdw blurRad="38100" dist="25400" dir="5400000" algn="t" rotWithShape="0">
              <a:srgbClr val="000000">
                <a:alpha val="50000"/>
              </a:srgbClr>
            </a:outerShdw>
            <a:reflection blurRad="6350" stA="50000" endA="295" endPos="92000" dist="101600" dir="5400000" sy="-100000" algn="bl" rotWithShape="0"/>
          </a:effectLst>
          <a:scene3d>
            <a:camera prst="perspectiveRigh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ru-RU" b="1" dirty="0"/>
              <a:t>Районный центр – с. Аскиз</a:t>
            </a:r>
            <a:endParaRPr lang="ru-RU" sz="2000" b="1"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ppt_x</p:attrName>
                                        </p:attrNameLst>
                                      </p:cBhvr>
                                      <p:tavLst>
                                        <p:tav tm="0">
                                          <p:val>
                                            <p:strVal val="#ppt_x-.2"/>
                                          </p:val>
                                        </p:tav>
                                        <p:tav tm="100000">
                                          <p:val>
                                            <p:strVal val="#ppt_x"/>
                                          </p:val>
                                        </p:tav>
                                      </p:tavLst>
                                    </p:anim>
                                    <p:anim calcmode="lin" valueType="num">
                                      <p:cBhvr>
                                        <p:cTn id="2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ppt_x</p:attrName>
                                        </p:attrNameLst>
                                      </p:cBhvr>
                                      <p:tavLst>
                                        <p:tav tm="0">
                                          <p:val>
                                            <p:strVal val="#ppt_x-.2"/>
                                          </p:val>
                                        </p:tav>
                                        <p:tav tm="100000">
                                          <p:val>
                                            <p:strVal val="#ppt_x"/>
                                          </p:val>
                                        </p:tav>
                                      </p:tavLst>
                                    </p:anim>
                                    <p:anim calcmode="lin" valueType="num">
                                      <p:cBhvr>
                                        <p:cTn id="31"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ppt_x</p:attrName>
                                        </p:attrNameLst>
                                      </p:cBhvr>
                                      <p:tavLst>
                                        <p:tav tm="0">
                                          <p:val>
                                            <p:strVal val="#ppt_x-.2"/>
                                          </p:val>
                                        </p:tav>
                                        <p:tav tm="100000">
                                          <p:val>
                                            <p:strVal val="#ppt_x"/>
                                          </p:val>
                                        </p:tav>
                                      </p:tavLst>
                                    </p:anim>
                                    <p:anim calcmode="lin" valueType="num">
                                      <p:cBhvr>
                                        <p:cTn id="3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вал 7"/>
          <p:cNvSpPr/>
          <p:nvPr/>
        </p:nvSpPr>
        <p:spPr>
          <a:xfrm>
            <a:off x="3000375" y="428625"/>
            <a:ext cx="3071813" cy="11430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dirty="0"/>
              <a:t>Охрана природы</a:t>
            </a:r>
          </a:p>
        </p:txBody>
      </p:sp>
      <p:sp>
        <p:nvSpPr>
          <p:cNvPr id="9" name="Овал 8">
            <a:hlinkClick r:id="rId2" action="ppaction://hlinksldjump"/>
          </p:cNvPr>
          <p:cNvSpPr/>
          <p:nvPr/>
        </p:nvSpPr>
        <p:spPr>
          <a:xfrm>
            <a:off x="0" y="1857364"/>
            <a:ext cx="2928926" cy="1643074"/>
          </a:xfrm>
          <a:prstGeom prst="ellipse">
            <a:avLst/>
          </a:prstGeom>
        </p:spPr>
        <p:style>
          <a:lnRef idx="2">
            <a:schemeClr val="accent2"/>
          </a:lnRef>
          <a:fillRef idx="1">
            <a:schemeClr val="lt1"/>
          </a:fillRef>
          <a:effectRef idx="0">
            <a:schemeClr val="accent2"/>
          </a:effectRef>
          <a:fontRef idx="minor">
            <a:schemeClr val="dk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rPr>
              <a:t>Красная книга Республики Хакасия и Аскизского района.</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14" name="Прямая со стрелкой 13"/>
          <p:cNvCxnSpPr>
            <a:stCxn id="8" idx="2"/>
            <a:endCxn id="9" idx="0"/>
          </p:cNvCxnSpPr>
          <p:nvPr/>
        </p:nvCxnSpPr>
        <p:spPr>
          <a:xfrm rot="10800000" flipV="1">
            <a:off x="1463675" y="1000125"/>
            <a:ext cx="1536700" cy="857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Овал 27">
            <a:hlinkClick r:id="rId3" action="ppaction://hlinksldjump"/>
          </p:cNvPr>
          <p:cNvSpPr/>
          <p:nvPr/>
        </p:nvSpPr>
        <p:spPr>
          <a:xfrm>
            <a:off x="6215074" y="1857364"/>
            <a:ext cx="2928926" cy="1643074"/>
          </a:xfrm>
          <a:prstGeom prst="ellipse">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ru-RU" sz="1600" b="1" dirty="0" err="1">
                <a:ln/>
                <a:solidFill>
                  <a:schemeClr val="accent3"/>
                </a:solidFill>
              </a:rPr>
              <a:t>Особоохраняемые</a:t>
            </a:r>
            <a:r>
              <a:rPr lang="ru-RU" sz="1600" b="1" dirty="0">
                <a:ln/>
                <a:solidFill>
                  <a:schemeClr val="accent3"/>
                </a:solidFill>
              </a:rPr>
              <a:t> природные территории района </a:t>
            </a:r>
          </a:p>
        </p:txBody>
      </p:sp>
      <p:sp>
        <p:nvSpPr>
          <p:cNvPr id="29" name="Овал 28">
            <a:hlinkClick r:id="rId4" action="ppaction://hlinksldjump"/>
          </p:cNvPr>
          <p:cNvSpPr/>
          <p:nvPr/>
        </p:nvSpPr>
        <p:spPr>
          <a:xfrm>
            <a:off x="1500166" y="4500570"/>
            <a:ext cx="2928926" cy="1643074"/>
          </a:xfrm>
          <a:prstGeom prst="ellipse">
            <a:avLst/>
          </a:prstGeom>
        </p:spPr>
        <p:style>
          <a:lnRef idx="2">
            <a:schemeClr val="accent1"/>
          </a:lnRef>
          <a:fillRef idx="1">
            <a:schemeClr val="lt1"/>
          </a:fillRef>
          <a:effectRef idx="0">
            <a:schemeClr val="accent1"/>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rPr>
              <a:t>Флора Республики Хакасия и Аскизского района.</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0" name="Овал 29">
            <a:hlinkClick r:id="rId5" action="ppaction://hlinksldjump"/>
          </p:cNvPr>
          <p:cNvSpPr/>
          <p:nvPr/>
        </p:nvSpPr>
        <p:spPr>
          <a:xfrm>
            <a:off x="5000628" y="4429132"/>
            <a:ext cx="2928926" cy="1643074"/>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Фауна Республики Хакасия и Аскизского района.</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32" name="Прямая со стрелкой 31"/>
          <p:cNvCxnSpPr>
            <a:stCxn id="8" idx="3"/>
            <a:endCxn id="29" idx="0"/>
          </p:cNvCxnSpPr>
          <p:nvPr/>
        </p:nvCxnSpPr>
        <p:spPr>
          <a:xfrm rot="5400000">
            <a:off x="1658938" y="2709863"/>
            <a:ext cx="3095625" cy="485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a:stCxn id="8" idx="5"/>
            <a:endCxn id="30" idx="0"/>
          </p:cNvCxnSpPr>
          <p:nvPr/>
        </p:nvCxnSpPr>
        <p:spPr>
          <a:xfrm rot="16200000" flipH="1">
            <a:off x="4531519" y="2496344"/>
            <a:ext cx="3024187" cy="841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a:stCxn id="8" idx="6"/>
            <a:endCxn id="28" idx="0"/>
          </p:cNvCxnSpPr>
          <p:nvPr/>
        </p:nvCxnSpPr>
        <p:spPr>
          <a:xfrm>
            <a:off x="6072188" y="1000125"/>
            <a:ext cx="1608137" cy="857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14678" y="1714488"/>
            <a:ext cx="5357850" cy="4143404"/>
          </a:xfrm>
        </p:spPr>
        <p:txBody>
          <a:bodyPr>
            <a:noAutofit/>
          </a:bodyPr>
          <a:lstStyle/>
          <a:p>
            <a:pPr marL="0" indent="0" algn="ctr" eaLnBrk="1" hangingPunct="1">
              <a:spcBef>
                <a:spcPct val="0"/>
              </a:spcBef>
              <a:spcAft>
                <a:spcPts val="1000"/>
              </a:spcAft>
              <a:buClrTx/>
              <a:buSzTx/>
              <a:buFont typeface="Wingdings 2"/>
              <a:buNone/>
              <a:defRPr/>
            </a:pP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itchFamily="34" charset="0"/>
              </a:rPr>
              <a:t>В Красную книгу Республики Хакасия включены: снежный барс, красный волк, северный олень, сибирский козерог, горный баран – арагали, бобр и другие, всего 15 видов млекопитающих.</a:t>
            </a:r>
          </a:p>
          <a:p>
            <a:pPr marL="0" indent="0" algn="just" eaLnBrk="1" hangingPunct="1">
              <a:spcBef>
                <a:spcPct val="0"/>
              </a:spcBef>
              <a:spcAft>
                <a:spcPts val="1000"/>
              </a:spcAft>
              <a:buClrTx/>
              <a:buSzTx/>
              <a:buFont typeface="Wingdings 2"/>
              <a:buNone/>
              <a:defRPr/>
            </a:pP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itchFamily="34" charset="0"/>
              </a:rPr>
              <a:t>    Из 334 видов птиц 80 охраняемые: орел-беркут, балобан, скопа, черный аист, журавль-красавка, серый журавль, шилоклювка, малый (тундряной) лебедь, гусь-сухонос, дрофа и др.</a:t>
            </a:r>
          </a:p>
          <a:p>
            <a:pPr marL="274320" indent="-274320" eaLnBrk="1" fontAlgn="auto" hangingPunct="1">
              <a:spcAft>
                <a:spcPts val="0"/>
              </a:spcAft>
              <a:buFont typeface="Wingdings 2"/>
              <a:buChar char=""/>
              <a:defRPr/>
            </a:pPr>
            <a:endParaRPr lang="ru-RU" sz="2400" dirty="0"/>
          </a:p>
        </p:txBody>
      </p:sp>
      <p:sp>
        <p:nvSpPr>
          <p:cNvPr id="2" name="Заголовок 1"/>
          <p:cNvSpPr>
            <a:spLocks noGrp="1"/>
          </p:cNvSpPr>
          <p:nvPr>
            <p:ph type="title"/>
          </p:nvPr>
        </p:nvSpPr>
        <p:spPr>
          <a:xfrm>
            <a:off x="357158" y="428604"/>
            <a:ext cx="8572560" cy="928694"/>
          </a:xfrm>
        </p:spPr>
        <p:style>
          <a:lnRef idx="1">
            <a:schemeClr val="accent1"/>
          </a:lnRef>
          <a:fillRef idx="2">
            <a:schemeClr val="accent1"/>
          </a:fillRef>
          <a:effectRef idx="1">
            <a:schemeClr val="accent1"/>
          </a:effectRef>
          <a:fontRef idx="minor">
            <a:schemeClr val="dk1"/>
          </a:fontRef>
        </p:style>
        <p:txBody>
          <a:bodyPr>
            <a:noAutofit/>
          </a:bodyPr>
          <a:lstStyle/>
          <a:p>
            <a:pPr algn="ctr" eaLnBrk="1" hangingPunct="1">
              <a:spcAft>
                <a:spcPts val="1000"/>
              </a:spcAft>
              <a:defRPr/>
            </a:pPr>
            <a:r>
              <a:rPr lang="ru-RU" sz="2900" b="1" cap="all" spc="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libri" pitchFamily="34" charset="0"/>
              </a:rPr>
              <a:t>Красная книга Республики Хакасия и Аскизского района.</a:t>
            </a:r>
          </a:p>
        </p:txBody>
      </p:sp>
      <p:pic>
        <p:nvPicPr>
          <p:cNvPr id="1027" name="Picture 3" descr="красавка"/>
          <p:cNvPicPr>
            <a:picLocks noChangeAspect="1" noChangeArrowheads="1"/>
          </p:cNvPicPr>
          <p:nvPr/>
        </p:nvPicPr>
        <p:blipFill>
          <a:blip r:embed="rId2" cstate="email"/>
          <a:srcRect/>
          <a:stretch>
            <a:fillRect/>
          </a:stretch>
        </p:blipFill>
        <p:spPr bwMode="auto">
          <a:xfrm>
            <a:off x="357158" y="1714488"/>
            <a:ext cx="2783994" cy="40005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1027"/>
                                        </p:tgtEl>
                                        <p:attrNameLst>
                                          <p:attrName>style.visibility</p:attrName>
                                        </p:attrNameLst>
                                      </p:cBhvr>
                                      <p:to>
                                        <p:strVal val="visible"/>
                                      </p:to>
                                    </p:set>
                                    <p:anim calcmode="lin" valueType="num">
                                      <p:cBhvr>
                                        <p:cTn id="28" dur="500" fill="hold"/>
                                        <p:tgtEl>
                                          <p:spTgt spid="1027"/>
                                        </p:tgtEl>
                                        <p:attrNameLst>
                                          <p:attrName>ppt_w</p:attrName>
                                        </p:attrNameLst>
                                      </p:cBhvr>
                                      <p:tavLst>
                                        <p:tav tm="0">
                                          <p:val>
                                            <p:fltVal val="0"/>
                                          </p:val>
                                        </p:tav>
                                        <p:tav tm="100000">
                                          <p:val>
                                            <p:strVal val="#ppt_w"/>
                                          </p:val>
                                        </p:tav>
                                      </p:tavLst>
                                    </p:anim>
                                    <p:anim calcmode="lin" valueType="num">
                                      <p:cBhvr>
                                        <p:cTn id="29" dur="500" fill="hold"/>
                                        <p:tgtEl>
                                          <p:spTgt spid="1027"/>
                                        </p:tgtEl>
                                        <p:attrNameLst>
                                          <p:attrName>ppt_h</p:attrName>
                                        </p:attrNameLst>
                                      </p:cBhvr>
                                      <p:tavLst>
                                        <p:tav tm="0">
                                          <p:val>
                                            <p:fltVal val="0"/>
                                          </p:val>
                                        </p:tav>
                                        <p:tav tm="100000">
                                          <p:val>
                                            <p:strVal val="#ppt_h"/>
                                          </p:val>
                                        </p:tav>
                                      </p:tavLst>
                                    </p:anim>
                                    <p:anim calcmode="lin" valueType="num">
                                      <p:cBhvr>
                                        <p:cTn id="30" dur="500" fill="hold"/>
                                        <p:tgtEl>
                                          <p:spTgt spid="1027"/>
                                        </p:tgtEl>
                                        <p:attrNameLst>
                                          <p:attrName>style.rotation</p:attrName>
                                        </p:attrNameLst>
                                      </p:cBhvr>
                                      <p:tavLst>
                                        <p:tav tm="0">
                                          <p:val>
                                            <p:fltVal val="360"/>
                                          </p:val>
                                        </p:tav>
                                        <p:tav tm="100000">
                                          <p:val>
                                            <p:fltVal val="0"/>
                                          </p:val>
                                        </p:tav>
                                      </p:tavLst>
                                    </p:anim>
                                    <p:animEffect transition="in" filter="fade">
                                      <p:cBhvr>
                                        <p:cTn id="31"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524000"/>
            <a:ext cx="3757610" cy="4691082"/>
          </a:xfrm>
        </p:spPr>
        <p:txBody>
          <a:bodyP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274320" indent="-274320" eaLnBrk="1" fontAlgn="auto" hangingPunct="1">
              <a:spcAft>
                <a:spcPts val="0"/>
              </a:spcAft>
              <a:buFont typeface="Wingdings 2"/>
              <a:buChar char=""/>
              <a:defRPr/>
            </a:pP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rPr>
              <a:t>включает 1526 видов высших растений; из них 85 видов саяно-алтайских эндемиков. 28 видов эндемиков приенисейских степей (токоног хакасский, остролодочник заключающий, астрагал хакасский, береза сакарская, журавельник татарский, вероника ровердатто и др.).</a:t>
            </a:r>
          </a:p>
          <a:p>
            <a:pPr marL="274320" indent="-274320" eaLnBrk="1" fontAlgn="auto" hangingPunct="1">
              <a:spcAft>
                <a:spcPts val="0"/>
              </a:spcAft>
              <a:buFont typeface="Wingdings 2"/>
              <a:buChar char=""/>
              <a:defRPr/>
            </a:pP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Заголовок 1"/>
          <p:cNvSpPr>
            <a:spLocks noGrp="1"/>
          </p:cNvSpPr>
          <p:nvPr>
            <p:ph type="title"/>
          </p:nvPr>
        </p:nvSpPr>
        <p:spPr>
          <a:xfrm>
            <a:off x="285720" y="152400"/>
            <a:ext cx="8401080" cy="776270"/>
          </a:xfrm>
        </p:spPr>
        <p:txBody>
          <a:bodyPr/>
          <a:lstStyle/>
          <a:p>
            <a:pPr eaLnBrk="1" fontAlgn="auto" hangingPunct="1">
              <a:spcAft>
                <a:spcPts val="0"/>
              </a:spcAft>
              <a:defRPr/>
            </a:pPr>
            <a:r>
              <a:rPr lang="ru-RU" sz="3600" b="1" spc="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Флора Хакасии и Аскизского района</a:t>
            </a:r>
            <a:endParaRPr lang="ru-RU" sz="3600" b="1"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6146" name="Picture 2" descr="Изображение 160"/>
          <p:cNvPicPr>
            <a:picLocks noChangeAspect="1" noChangeArrowheads="1"/>
          </p:cNvPicPr>
          <p:nvPr/>
        </p:nvPicPr>
        <p:blipFill>
          <a:blip r:embed="rId2" cstate="email">
            <a:lum bright="6000" contrast="12000"/>
          </a:blip>
          <a:srcRect/>
          <a:stretch>
            <a:fillRect/>
          </a:stretch>
        </p:blipFill>
        <p:spPr bwMode="auto">
          <a:xfrm>
            <a:off x="4643437" y="1428736"/>
            <a:ext cx="3626371" cy="482622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6146"/>
                                        </p:tgtEl>
                                        <p:attrNameLst>
                                          <p:attrName>style.visibility</p:attrName>
                                        </p:attrNameLst>
                                      </p:cBhvr>
                                      <p:to>
                                        <p:strVal val="visible"/>
                                      </p:to>
                                    </p:set>
                                    <p:anim calcmode="lin" valueType="num">
                                      <p:cBhvr>
                                        <p:cTn id="20" dur="1000" fill="hold"/>
                                        <p:tgtEl>
                                          <p:spTgt spid="6146"/>
                                        </p:tgtEl>
                                        <p:attrNameLst>
                                          <p:attrName>ppt_w</p:attrName>
                                        </p:attrNameLst>
                                      </p:cBhvr>
                                      <p:tavLst>
                                        <p:tav tm="0">
                                          <p:val>
                                            <p:strVal val="#ppt_w*0.70"/>
                                          </p:val>
                                        </p:tav>
                                        <p:tav tm="100000">
                                          <p:val>
                                            <p:strVal val="#ppt_w"/>
                                          </p:val>
                                        </p:tav>
                                      </p:tavLst>
                                    </p:anim>
                                    <p:anim calcmode="lin" valueType="num">
                                      <p:cBhvr>
                                        <p:cTn id="21" dur="1000" fill="hold"/>
                                        <p:tgtEl>
                                          <p:spTgt spid="6146"/>
                                        </p:tgtEl>
                                        <p:attrNameLst>
                                          <p:attrName>ppt_h</p:attrName>
                                        </p:attrNameLst>
                                      </p:cBhvr>
                                      <p:tavLst>
                                        <p:tav tm="0">
                                          <p:val>
                                            <p:strVal val="#ppt_h"/>
                                          </p:val>
                                        </p:tav>
                                        <p:tav tm="100000">
                                          <p:val>
                                            <p:strVal val="#ppt_h"/>
                                          </p:val>
                                        </p:tav>
                                      </p:tavLst>
                                    </p:anim>
                                    <p:animEffect transition="in" filter="fade">
                                      <p:cBhvr>
                                        <p:cTn id="22"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86314" y="1643050"/>
            <a:ext cx="3971924" cy="4619644"/>
          </a:xfrm>
        </p:spPr>
        <p:txBody>
          <a:bodyPr>
            <a:normAutofit fontScale="92500" lnSpcReduction="2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274320" indent="-274320" eaLnBrk="1" fontAlgn="auto" hangingPunct="1">
              <a:spcAft>
                <a:spcPts val="0"/>
              </a:spcAft>
              <a:buFont typeface="Wingdings 2"/>
              <a:buChar char=""/>
              <a:defRPr/>
            </a:pPr>
            <a:r>
              <a:rPr lang="ru-RU" sz="2800" b="1" dirty="0" smtClean="0">
                <a:ln/>
                <a:solidFill>
                  <a:schemeClr val="accent3"/>
                </a:solidFill>
                <a:latin typeface="Calibri" pitchFamily="34" charset="0"/>
              </a:rPr>
              <a:t>представлена 76 видами млекопитающих. Среди них снежный барс, лось, марал, косуля, колонок, бобр, белка, медведь, соболь и др. На территории республики также отмечено 34 вида рыб, 4 вида земноводных, 6 видов пресмыкающихся и 315 видов птиц.</a:t>
            </a:r>
          </a:p>
          <a:p>
            <a:pPr marL="274320" indent="-274320" eaLnBrk="1" fontAlgn="auto" hangingPunct="1">
              <a:spcAft>
                <a:spcPts val="0"/>
              </a:spcAft>
              <a:buFont typeface="Wingdings 2"/>
              <a:buChar char=""/>
              <a:defRPr/>
            </a:pPr>
            <a:endParaRPr lang="ru-RU" b="1" dirty="0">
              <a:ln/>
              <a:solidFill>
                <a:schemeClr val="accent3"/>
              </a:solidFill>
            </a:endParaRPr>
          </a:p>
        </p:txBody>
      </p:sp>
      <p:sp>
        <p:nvSpPr>
          <p:cNvPr id="2" name="Заголовок 1"/>
          <p:cNvSpPr>
            <a:spLocks noGrp="1"/>
          </p:cNvSpPr>
          <p:nvPr>
            <p:ph type="title"/>
          </p:nvPr>
        </p:nvSpPr>
        <p:spPr>
          <a:xfrm>
            <a:off x="428596" y="214290"/>
            <a:ext cx="8229600" cy="1219200"/>
          </a:xfrm>
        </p:spPr>
        <p:txBody>
          <a:bodyPr/>
          <a:lstStyle/>
          <a:p>
            <a:pPr algn="ctr" eaLnBrk="1" fontAlgn="auto" hangingPunct="1">
              <a:spcAft>
                <a:spcPts val="0"/>
              </a:spcAft>
              <a:defRPr/>
            </a:pPr>
            <a:r>
              <a:rPr lang="ru-RU" sz="4400" b="1" smtClean="0">
                <a:ln>
                  <a:noFill/>
                </a:ln>
                <a:solidFill>
                  <a:schemeClr val="tx1"/>
                </a:solidFill>
                <a:effectLst/>
                <a:latin typeface="Calibri" pitchFamily="34" charset="0"/>
              </a:rPr>
              <a:t> </a:t>
            </a:r>
            <a:r>
              <a:rPr lang="ru-RU" sz="4400" b="1" spc="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libri" pitchFamily="34" charset="0"/>
              </a:rPr>
              <a:t>Фауна Хакасии</a:t>
            </a:r>
            <a:endParaRPr lang="ru-RU"/>
          </a:p>
        </p:txBody>
      </p:sp>
      <p:pic>
        <p:nvPicPr>
          <p:cNvPr id="7170" name="Picture 2" descr="балобан"/>
          <p:cNvPicPr>
            <a:picLocks noChangeAspect="1" noChangeArrowheads="1"/>
          </p:cNvPicPr>
          <p:nvPr/>
        </p:nvPicPr>
        <p:blipFill>
          <a:blip r:embed="rId2" cstate="email"/>
          <a:srcRect/>
          <a:stretch>
            <a:fillRect/>
          </a:stretch>
        </p:blipFill>
        <p:spPr bwMode="auto">
          <a:xfrm>
            <a:off x="571472" y="1643050"/>
            <a:ext cx="3555092" cy="44577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 calcmode="lin" valueType="num">
                                      <p:cBhvr>
                                        <p:cTn id="15" dur="1000" fill="hold"/>
                                        <p:tgtEl>
                                          <p:spTgt spid="7170"/>
                                        </p:tgtEl>
                                        <p:attrNameLst>
                                          <p:attrName>ppt_w</p:attrName>
                                        </p:attrNameLst>
                                      </p:cBhvr>
                                      <p:tavLst>
                                        <p:tav tm="0">
                                          <p:val>
                                            <p:strVal val="#ppt_w+.3"/>
                                          </p:val>
                                        </p:tav>
                                        <p:tav tm="100000">
                                          <p:val>
                                            <p:strVal val="#ppt_w"/>
                                          </p:val>
                                        </p:tav>
                                      </p:tavLst>
                                    </p:anim>
                                    <p:anim calcmode="lin" valueType="num">
                                      <p:cBhvr>
                                        <p:cTn id="16" dur="1000" fill="hold"/>
                                        <p:tgtEl>
                                          <p:spTgt spid="7170"/>
                                        </p:tgtEl>
                                        <p:attrNameLst>
                                          <p:attrName>ppt_h</p:attrName>
                                        </p:attrNameLst>
                                      </p:cBhvr>
                                      <p:tavLst>
                                        <p:tav tm="0">
                                          <p:val>
                                            <p:strVal val="#ppt_h"/>
                                          </p:val>
                                        </p:tav>
                                        <p:tav tm="100000">
                                          <p:val>
                                            <p:strVal val="#ppt_h"/>
                                          </p:val>
                                        </p:tav>
                                      </p:tavLst>
                                    </p:anim>
                                    <p:animEffect transition="in" filter="fade">
                                      <p:cBhvr>
                                        <p:cTn id="17" dur="1000"/>
                                        <p:tgtEl>
                                          <p:spTgt spid="7170"/>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4"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524000"/>
            <a:ext cx="4471990" cy="5048272"/>
          </a:xfrm>
        </p:spPr>
        <p:style>
          <a:lnRef idx="0">
            <a:schemeClr val="accent4"/>
          </a:lnRef>
          <a:fillRef idx="3">
            <a:schemeClr val="accent4"/>
          </a:fillRef>
          <a:effectRef idx="3">
            <a:schemeClr val="accent4"/>
          </a:effectRef>
          <a:fontRef idx="minor">
            <a:schemeClr val="lt1"/>
          </a:fontRef>
        </p:style>
        <p:txBody>
          <a:bodyPr>
            <a:normAutofit fontScale="77500" lnSpcReduction="20000"/>
          </a:bodyPr>
          <a:lstStyle/>
          <a:p>
            <a:pPr marL="274320" indent="-274320" eaLnBrk="1" fontAlgn="auto" hangingPunct="1">
              <a:spcAft>
                <a:spcPts val="0"/>
              </a:spcAft>
              <a:buFont typeface="Wingdings 2"/>
              <a:buChar char=""/>
              <a:defRPr/>
            </a:pPr>
            <a:r>
              <a:rPr lang="ru-RU" b="1" dirty="0" smtClean="0"/>
              <a:t>На территории Аскизского района расположен геологический памятник природы – </a:t>
            </a:r>
            <a:r>
              <a:rPr lang="ru-RU" b="1" i="1" dirty="0" smtClean="0"/>
              <a:t>пещерный склон хребта Саксыры</a:t>
            </a:r>
            <a:r>
              <a:rPr lang="ru-RU" b="1" dirty="0" smtClean="0"/>
              <a:t>. Он находится в окрестностях с.Нижняя База (южный склон хребта Саксыр), общей площадью 6 га. Охране подлежат пещеры: Большая Саксырская (длина-180м, глубина-32м), Саксырская (длина-360м, глубина-93м, имеет 4 больших грота, 4 колодца глубиною 15-20м), Ледяная красавица (длина-300м, глубина-50м, 3 больших грота и ледник). Выходы из пещер расположены в 10-300м друг от друга.</a:t>
            </a:r>
          </a:p>
          <a:p>
            <a:pPr marL="274320" indent="-274320" eaLnBrk="1" fontAlgn="auto" hangingPunct="1">
              <a:spcAft>
                <a:spcPts val="0"/>
              </a:spcAft>
              <a:buFont typeface="Wingdings 2"/>
              <a:buChar char=""/>
              <a:defRPr/>
            </a:pPr>
            <a:endParaRPr lang="ru-RU" dirty="0"/>
          </a:p>
        </p:txBody>
      </p:sp>
      <p:sp>
        <p:nvSpPr>
          <p:cNvPr id="2" name="Заголовок 1"/>
          <p:cNvSpPr>
            <a:spLocks noGrp="1"/>
          </p:cNvSpPr>
          <p:nvPr>
            <p:ph type="title"/>
          </p:nvPr>
        </p:nvSpPr>
        <p:spPr>
          <a:xfrm>
            <a:off x="428596" y="428604"/>
            <a:ext cx="8258204" cy="942996"/>
          </a:xfrm>
        </p:spPr>
        <p:style>
          <a:lnRef idx="1">
            <a:schemeClr val="accent1"/>
          </a:lnRef>
          <a:fillRef idx="2">
            <a:schemeClr val="accent1"/>
          </a:fillRef>
          <a:effectRef idx="1">
            <a:schemeClr val="accent1"/>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ru-RU" sz="3200" b="1" spc="5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Особоохраняемые</a:t>
            </a:r>
            <a:r>
              <a:rPr lang="ru-RU" sz="32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природные территории </a:t>
            </a:r>
            <a:br>
              <a:rPr lang="ru-RU" sz="32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32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Аскизского района </a:t>
            </a:r>
            <a:endParaRPr lang="ru-RU" sz="3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194" name="Picture 2" descr="09"/>
          <p:cNvPicPr>
            <a:picLocks noChangeAspect="1" noChangeArrowheads="1"/>
          </p:cNvPicPr>
          <p:nvPr/>
        </p:nvPicPr>
        <p:blipFill>
          <a:blip r:embed="rId2" cstate="email"/>
          <a:srcRect/>
          <a:stretch>
            <a:fillRect/>
          </a:stretch>
        </p:blipFill>
        <p:spPr bwMode="auto">
          <a:xfrm>
            <a:off x="5072066" y="2000240"/>
            <a:ext cx="3565758" cy="323692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randombar(horizont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8194"/>
                                        </p:tgtEl>
                                        <p:attrNameLst>
                                          <p:attrName>style.visibility</p:attrName>
                                        </p:attrNameLst>
                                      </p:cBhvr>
                                      <p:to>
                                        <p:strVal val="visible"/>
                                      </p:to>
                                    </p:set>
                                    <p:animEffect transition="in" filter="slide(fromBottom)">
                                      <p:cBhvr>
                                        <p:cTn id="2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143900" cy="785794"/>
          </a:xfrm>
        </p:spPr>
        <p:style>
          <a:lnRef idx="1">
            <a:schemeClr val="accent2"/>
          </a:lnRef>
          <a:fillRef idx="2">
            <a:schemeClr val="accent2"/>
          </a:fillRef>
          <a:effectRef idx="1">
            <a:schemeClr val="accent2"/>
          </a:effectRef>
          <a:fontRef idx="minor">
            <a:schemeClr val="dk1"/>
          </a:fontRef>
        </p:style>
        <p:txBody>
          <a:bodyPr/>
          <a:lstStyle/>
          <a:p>
            <a:pPr algn="ctr" eaLnBrk="1" fontAlgn="auto" hangingPunct="1">
              <a:spcAft>
                <a:spcPts val="0"/>
              </a:spcAft>
              <a:defRPr/>
            </a:pPr>
            <a:r>
              <a:rPr lang="ru-RU" dirty="0" smtClean="0"/>
              <a:t>Население</a:t>
            </a:r>
            <a:endParaRPr lang="ru-RU" dirty="0"/>
          </a:p>
        </p:txBody>
      </p:sp>
      <p:pic>
        <p:nvPicPr>
          <p:cNvPr id="124931" name="Picture 2" descr="C:\Program Files\Microsoft Office\MEDIA\OFFICE11\Lines\BD21313_.gif"/>
          <p:cNvPicPr>
            <a:picLocks noGrp="1" noChangeAspect="1" noChangeArrowheads="1"/>
          </p:cNvPicPr>
          <p:nvPr>
            <p:ph idx="1"/>
          </p:nvPr>
        </p:nvPicPr>
        <p:blipFill>
          <a:blip r:embed="rId2" cstate="email"/>
          <a:srcRect/>
          <a:stretch>
            <a:fillRect/>
          </a:stretch>
        </p:blipFill>
        <p:spPr>
          <a:xfrm>
            <a:off x="1857375" y="785813"/>
            <a:ext cx="4686300" cy="180975"/>
          </a:xfrm>
        </p:spPr>
      </p:pic>
      <p:pic>
        <p:nvPicPr>
          <p:cNvPr id="124932" name="Picture 4" descr="C:\Documents and Settings\Администратор.MICROSOF-260D03\Мои документы\Мои рисунки\Нац.одежда.jpg"/>
          <p:cNvPicPr>
            <a:picLocks noChangeAspect="1" noChangeArrowheads="1"/>
          </p:cNvPicPr>
          <p:nvPr/>
        </p:nvPicPr>
        <p:blipFill>
          <a:blip r:embed="rId3" cstate="email"/>
          <a:srcRect/>
          <a:stretch>
            <a:fillRect/>
          </a:stretch>
        </p:blipFill>
        <p:spPr bwMode="auto">
          <a:xfrm>
            <a:off x="8143875" y="0"/>
            <a:ext cx="1000125" cy="1333500"/>
          </a:xfrm>
          <a:prstGeom prst="rect">
            <a:avLst/>
          </a:prstGeom>
          <a:noFill/>
          <a:ln w="9525">
            <a:noFill/>
            <a:miter lim="800000"/>
            <a:headEnd/>
            <a:tailEnd/>
          </a:ln>
        </p:spPr>
      </p:pic>
      <p:pic>
        <p:nvPicPr>
          <p:cNvPr id="124933" name="Picture 5" descr="C:\Documents and Settings\Администратор.MICROSOF-260D03\Мои документы\Мои рисунки\Шаман.jpg"/>
          <p:cNvPicPr>
            <a:picLocks noChangeAspect="1" noChangeArrowheads="1"/>
          </p:cNvPicPr>
          <p:nvPr/>
        </p:nvPicPr>
        <p:blipFill>
          <a:blip r:embed="rId4" cstate="email"/>
          <a:srcRect/>
          <a:stretch>
            <a:fillRect/>
          </a:stretch>
        </p:blipFill>
        <p:spPr bwMode="auto">
          <a:xfrm>
            <a:off x="8143875" y="1357313"/>
            <a:ext cx="1000125" cy="1428750"/>
          </a:xfrm>
          <a:prstGeom prst="rect">
            <a:avLst/>
          </a:prstGeom>
          <a:noFill/>
          <a:ln w="9525">
            <a:noFill/>
            <a:miter lim="800000"/>
            <a:headEnd/>
            <a:tailEnd/>
          </a:ln>
        </p:spPr>
      </p:pic>
      <p:pic>
        <p:nvPicPr>
          <p:cNvPr id="124934" name="Picture 6" descr="C:\Documents and Settings\Администратор.MICROSOF-260D03\Мои документы\Мои рисунки\Шамана.jpg"/>
          <p:cNvPicPr>
            <a:picLocks noChangeAspect="1" noChangeArrowheads="1"/>
          </p:cNvPicPr>
          <p:nvPr/>
        </p:nvPicPr>
        <p:blipFill>
          <a:blip r:embed="rId5" cstate="email"/>
          <a:srcRect/>
          <a:stretch>
            <a:fillRect/>
          </a:stretch>
        </p:blipFill>
        <p:spPr bwMode="auto">
          <a:xfrm>
            <a:off x="8143875" y="2786063"/>
            <a:ext cx="1000125" cy="1749425"/>
          </a:xfrm>
          <a:prstGeom prst="rect">
            <a:avLst/>
          </a:prstGeom>
          <a:noFill/>
          <a:ln w="9525">
            <a:noFill/>
            <a:miter lim="800000"/>
            <a:headEnd/>
            <a:tailEnd/>
          </a:ln>
        </p:spPr>
      </p:pic>
      <p:pic>
        <p:nvPicPr>
          <p:cNvPr id="124935" name="Picture 7" descr="C:\Documents and Settings\Администратор.MICROSOF-260D03\Мои документы\Мои рисунки\Люди-и-курган.jpg"/>
          <p:cNvPicPr>
            <a:picLocks noChangeAspect="1" noChangeArrowheads="1"/>
          </p:cNvPicPr>
          <p:nvPr/>
        </p:nvPicPr>
        <p:blipFill>
          <a:blip r:embed="rId6" cstate="email"/>
          <a:srcRect/>
          <a:stretch>
            <a:fillRect/>
          </a:stretch>
        </p:blipFill>
        <p:spPr bwMode="auto">
          <a:xfrm>
            <a:off x="8143875" y="4500563"/>
            <a:ext cx="1000125" cy="800100"/>
          </a:xfrm>
          <a:prstGeom prst="rect">
            <a:avLst/>
          </a:prstGeom>
          <a:noFill/>
          <a:ln w="9525">
            <a:noFill/>
            <a:miter lim="800000"/>
            <a:headEnd/>
            <a:tailEnd/>
          </a:ln>
        </p:spPr>
      </p:pic>
      <p:pic>
        <p:nvPicPr>
          <p:cNvPr id="124936" name="Picture 8" descr="C:\Documents and Settings\Администратор.MICROSOF-260D03\Мои документы\Мои рисунки\Шаманон.jpg"/>
          <p:cNvPicPr>
            <a:picLocks noChangeAspect="1" noChangeArrowheads="1"/>
          </p:cNvPicPr>
          <p:nvPr/>
        </p:nvPicPr>
        <p:blipFill>
          <a:blip r:embed="rId7" cstate="email"/>
          <a:srcRect/>
          <a:stretch>
            <a:fillRect/>
          </a:stretch>
        </p:blipFill>
        <p:spPr bwMode="auto">
          <a:xfrm>
            <a:off x="8137525" y="5214938"/>
            <a:ext cx="1006475" cy="1643062"/>
          </a:xfrm>
          <a:prstGeom prst="rect">
            <a:avLst/>
          </a:prstGeom>
          <a:noFill/>
          <a:ln w="9525">
            <a:noFill/>
            <a:miter lim="800000"/>
            <a:headEnd/>
            <a:tailEnd/>
          </a:ln>
        </p:spPr>
      </p:pic>
      <p:sp>
        <p:nvSpPr>
          <p:cNvPr id="12" name="TextBox 11"/>
          <p:cNvSpPr txBox="1"/>
          <p:nvPr/>
        </p:nvSpPr>
        <p:spPr>
          <a:xfrm>
            <a:off x="357188" y="1071563"/>
            <a:ext cx="7500937" cy="495458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buFont typeface="Arial" pitchFamily="34" charset="0"/>
              <a:buChar char="•"/>
              <a:defRPr/>
            </a:pPr>
            <a:r>
              <a:rPr lang="ru-RU" sz="2400" dirty="0"/>
              <a:t>Численность населения составляет 42,3 тысяч человек.</a:t>
            </a:r>
          </a:p>
          <a:p>
            <a:pPr fontAlgn="auto">
              <a:spcBef>
                <a:spcPts val="0"/>
              </a:spcBef>
              <a:spcAft>
                <a:spcPts val="0"/>
              </a:spcAft>
              <a:buFont typeface="Arial" pitchFamily="34" charset="0"/>
              <a:buChar char="•"/>
              <a:defRPr/>
            </a:pPr>
            <a:r>
              <a:rPr lang="ru-RU" sz="2400" dirty="0"/>
              <a:t>Плотность -  5,6 человек кв./км.</a:t>
            </a:r>
          </a:p>
          <a:p>
            <a:pPr fontAlgn="auto">
              <a:spcBef>
                <a:spcPts val="0"/>
              </a:spcBef>
              <a:spcAft>
                <a:spcPts val="0"/>
              </a:spcAft>
              <a:buFont typeface="Arial" pitchFamily="34" charset="0"/>
              <a:buChar char="•"/>
              <a:defRPr/>
            </a:pPr>
            <a:r>
              <a:rPr lang="ru-RU" sz="2400" dirty="0"/>
              <a:t>Национальный состав – неоднородный 100 национальностей (русские, хакасы) – принадлежат алтайской языковой семье тюркской группы.</a:t>
            </a:r>
          </a:p>
          <a:p>
            <a:pPr fontAlgn="auto">
              <a:spcBef>
                <a:spcPts val="0"/>
              </a:spcBef>
              <a:spcAft>
                <a:spcPts val="0"/>
              </a:spcAft>
              <a:buFont typeface="Arial" pitchFamily="34" charset="0"/>
              <a:buChar char="•"/>
              <a:defRPr/>
            </a:pPr>
            <a:r>
              <a:rPr lang="ru-RU" sz="2400" dirty="0"/>
              <a:t>Городское население – 12.9 тыс.чел. </a:t>
            </a:r>
          </a:p>
          <a:p>
            <a:pPr fontAlgn="auto">
              <a:spcBef>
                <a:spcPts val="0"/>
              </a:spcBef>
              <a:spcAft>
                <a:spcPts val="0"/>
              </a:spcAft>
              <a:buFont typeface="Arial" pitchFamily="34" charset="0"/>
              <a:buChar char="•"/>
              <a:defRPr/>
            </a:pPr>
            <a:r>
              <a:rPr lang="ru-RU" sz="2400" dirty="0"/>
              <a:t>ПГТ: В-Тея, пос. Аскиз.</a:t>
            </a:r>
          </a:p>
          <a:p>
            <a:pPr fontAlgn="auto">
              <a:spcBef>
                <a:spcPts val="0"/>
              </a:spcBef>
              <a:spcAft>
                <a:spcPts val="0"/>
              </a:spcAft>
              <a:buFont typeface="Arial" pitchFamily="34" charset="0"/>
              <a:buChar char="•"/>
              <a:defRPr/>
            </a:pPr>
            <a:r>
              <a:rPr lang="ru-RU" sz="2400" dirty="0"/>
              <a:t>  В Аскизском районе 58 населенных пунктов, в том числе два поселка </a:t>
            </a:r>
            <a:br>
              <a:rPr lang="ru-RU" sz="2400" dirty="0"/>
            </a:br>
            <a:r>
              <a:rPr lang="ru-RU" sz="2400" dirty="0"/>
              <a:t>городского типа, 39 сельских населенных пунктов, 17 поселков и станций. </a:t>
            </a:r>
            <a:r>
              <a:rPr lang="ru-RU" sz="2800" dirty="0"/>
              <a:t/>
            </a:r>
            <a:br>
              <a:rPr lang="ru-RU" sz="2800" dirty="0"/>
            </a:b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183880" cy="1051560"/>
          </a:xfrm>
        </p:spPr>
        <p:txBody>
          <a:bodyPr/>
          <a:lstStyle/>
          <a:p>
            <a:pPr algn="ctr" eaLnBrk="1" fontAlgn="auto" hangingPunct="1">
              <a:spcAft>
                <a:spcPts val="0"/>
              </a:spcAft>
              <a:defRPr/>
            </a:pPr>
            <a:r>
              <a:rPr lang="ru-RU" sz="440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Промышленность</a:t>
            </a:r>
            <a:endParaRPr lang="ru-RU" sz="440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Содержимое 2"/>
          <p:cNvSpPr>
            <a:spLocks noGrp="1"/>
          </p:cNvSpPr>
          <p:nvPr>
            <p:ph idx="1"/>
          </p:nvPr>
        </p:nvSpPr>
        <p:spPr>
          <a:xfrm>
            <a:off x="500063" y="1285875"/>
            <a:ext cx="5000625" cy="4714875"/>
          </a:xfrm>
        </p:spPr>
        <p:txBody>
          <a:bodyPr/>
          <a:lstStyle/>
          <a:p>
            <a:pPr eaLnBrk="1" hangingPunct="1"/>
            <a:r>
              <a:rPr lang="ru-RU" sz="2400" smtClean="0">
                <a:hlinkClick r:id="rId2" action="ppaction://hlinksldjump"/>
              </a:rPr>
              <a:t>Горно - обогатительный комбинат «евразруда»</a:t>
            </a:r>
            <a:endParaRPr lang="ru-RU" sz="2400" smtClean="0"/>
          </a:p>
          <a:p>
            <a:pPr eaLnBrk="1" hangingPunct="1"/>
            <a:r>
              <a:rPr lang="ru-RU" sz="2400" smtClean="0">
                <a:hlinkClick r:id="rId3" action="ppaction://hlinksldjump"/>
              </a:rPr>
              <a:t>Бильтырский колбасный цех «Минтавр»</a:t>
            </a:r>
            <a:endParaRPr lang="ru-RU" sz="2400" smtClean="0"/>
          </a:p>
          <a:p>
            <a:pPr eaLnBrk="1" hangingPunct="1"/>
            <a:r>
              <a:rPr lang="ru-RU" sz="2400" smtClean="0">
                <a:hlinkClick r:id="rId4" action="ppaction://hlinksldjump"/>
              </a:rPr>
              <a:t>Значительную роль играет малый бизнес ….</a:t>
            </a:r>
            <a:endParaRPr lang="ru-RU" sz="2400" smtClean="0"/>
          </a:p>
          <a:p>
            <a:pPr eaLnBrk="1" hangingPunct="1"/>
            <a:endParaRPr lang="ru-RU" sz="2400" smtClean="0"/>
          </a:p>
        </p:txBody>
      </p:sp>
      <p:pic>
        <p:nvPicPr>
          <p:cNvPr id="4098" name="Picture 2" descr="PICT0136"/>
          <p:cNvPicPr>
            <a:picLocks noChangeAspect="1" noChangeArrowheads="1"/>
          </p:cNvPicPr>
          <p:nvPr/>
        </p:nvPicPr>
        <p:blipFill>
          <a:blip r:embed="rId5" cstate="email"/>
          <a:srcRect/>
          <a:stretch>
            <a:fillRect/>
          </a:stretch>
        </p:blipFill>
        <p:spPr bwMode="auto">
          <a:xfrm>
            <a:off x="5500694" y="1428736"/>
            <a:ext cx="3429000" cy="30003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down)">
                                      <p:cBhvr>
                                        <p:cTn id="33" dur="580">
                                          <p:stCondLst>
                                            <p:cond delay="0"/>
                                          </p:stCondLst>
                                        </p:cTn>
                                        <p:tgtEl>
                                          <p:spTgt spid="3">
                                            <p:txEl>
                                              <p:pRg st="1" end="1"/>
                                            </p:txEl>
                                          </p:spTgt>
                                        </p:tgtEl>
                                      </p:cBhvr>
                                    </p:animEffect>
                                    <p:anim calcmode="lin" valueType="num">
                                      <p:cBhvr>
                                        <p:cTn id="3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1" end="1"/>
                                            </p:txEl>
                                          </p:spTgt>
                                        </p:tgtEl>
                                      </p:cBhvr>
                                      <p:to x="100000" y="60000"/>
                                    </p:animScale>
                                    <p:animScale>
                                      <p:cBhvr>
                                        <p:cTn id="40" dur="166" decel="50000">
                                          <p:stCondLst>
                                            <p:cond delay="676"/>
                                          </p:stCondLst>
                                        </p:cTn>
                                        <p:tgtEl>
                                          <p:spTgt spid="3">
                                            <p:txEl>
                                              <p:pRg st="1" end="1"/>
                                            </p:txEl>
                                          </p:spTgt>
                                        </p:tgtEl>
                                      </p:cBhvr>
                                      <p:to x="100000" y="100000"/>
                                    </p:animScale>
                                    <p:animScale>
                                      <p:cBhvr>
                                        <p:cTn id="41" dur="26">
                                          <p:stCondLst>
                                            <p:cond delay="1312"/>
                                          </p:stCondLst>
                                        </p:cTn>
                                        <p:tgtEl>
                                          <p:spTgt spid="3">
                                            <p:txEl>
                                              <p:pRg st="1" end="1"/>
                                            </p:txEl>
                                          </p:spTgt>
                                        </p:tgtEl>
                                      </p:cBhvr>
                                      <p:to x="100000" y="80000"/>
                                    </p:animScale>
                                    <p:animScale>
                                      <p:cBhvr>
                                        <p:cTn id="42" dur="166" decel="50000">
                                          <p:stCondLst>
                                            <p:cond delay="1338"/>
                                          </p:stCondLst>
                                        </p:cTn>
                                        <p:tgtEl>
                                          <p:spTgt spid="3">
                                            <p:txEl>
                                              <p:pRg st="1" end="1"/>
                                            </p:txEl>
                                          </p:spTgt>
                                        </p:tgtEl>
                                      </p:cBhvr>
                                      <p:to x="100000" y="100000"/>
                                    </p:animScale>
                                    <p:animScale>
                                      <p:cBhvr>
                                        <p:cTn id="43" dur="26">
                                          <p:stCondLst>
                                            <p:cond delay="1642"/>
                                          </p:stCondLst>
                                        </p:cTn>
                                        <p:tgtEl>
                                          <p:spTgt spid="3">
                                            <p:txEl>
                                              <p:pRg st="1" end="1"/>
                                            </p:txEl>
                                          </p:spTgt>
                                        </p:tgtEl>
                                      </p:cBhvr>
                                      <p:to x="100000" y="90000"/>
                                    </p:animScale>
                                    <p:animScale>
                                      <p:cBhvr>
                                        <p:cTn id="44" dur="166" decel="50000">
                                          <p:stCondLst>
                                            <p:cond delay="1668"/>
                                          </p:stCondLst>
                                        </p:cTn>
                                        <p:tgtEl>
                                          <p:spTgt spid="3">
                                            <p:txEl>
                                              <p:pRg st="1" end="1"/>
                                            </p:txEl>
                                          </p:spTgt>
                                        </p:tgtEl>
                                      </p:cBhvr>
                                      <p:to x="100000" y="100000"/>
                                    </p:animScale>
                                    <p:animScale>
                                      <p:cBhvr>
                                        <p:cTn id="45" dur="26">
                                          <p:stCondLst>
                                            <p:cond delay="1808"/>
                                          </p:stCondLst>
                                        </p:cTn>
                                        <p:tgtEl>
                                          <p:spTgt spid="3">
                                            <p:txEl>
                                              <p:pRg st="1" end="1"/>
                                            </p:txEl>
                                          </p:spTgt>
                                        </p:tgtEl>
                                      </p:cBhvr>
                                      <p:to x="100000" y="95000"/>
                                    </p:animScale>
                                    <p:animScale>
                                      <p:cBhvr>
                                        <p:cTn id="46" dur="166" decel="50000">
                                          <p:stCondLst>
                                            <p:cond delay="1834"/>
                                          </p:stCondLst>
                                        </p:cTn>
                                        <p:tgtEl>
                                          <p:spTgt spid="3">
                                            <p:txEl>
                                              <p:pRg st="1" end="1"/>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wipe(down)">
                                      <p:cBhvr>
                                        <p:cTn id="51" dur="580">
                                          <p:stCondLst>
                                            <p:cond delay="0"/>
                                          </p:stCondLst>
                                        </p:cTn>
                                        <p:tgtEl>
                                          <p:spTgt spid="3">
                                            <p:txEl>
                                              <p:pRg st="2" end="2"/>
                                            </p:txEl>
                                          </p:spTgt>
                                        </p:tgtEl>
                                      </p:cBhvr>
                                    </p:animEffect>
                                    <p:anim calcmode="lin" valueType="num">
                                      <p:cBhvr>
                                        <p:cTn id="5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2" end="2"/>
                                            </p:txEl>
                                          </p:spTgt>
                                        </p:tgtEl>
                                      </p:cBhvr>
                                      <p:to x="100000" y="60000"/>
                                    </p:animScale>
                                    <p:animScale>
                                      <p:cBhvr>
                                        <p:cTn id="58" dur="166" decel="50000">
                                          <p:stCondLst>
                                            <p:cond delay="676"/>
                                          </p:stCondLst>
                                        </p:cTn>
                                        <p:tgtEl>
                                          <p:spTgt spid="3">
                                            <p:txEl>
                                              <p:pRg st="2" end="2"/>
                                            </p:txEl>
                                          </p:spTgt>
                                        </p:tgtEl>
                                      </p:cBhvr>
                                      <p:to x="100000" y="100000"/>
                                    </p:animScale>
                                    <p:animScale>
                                      <p:cBhvr>
                                        <p:cTn id="59" dur="26">
                                          <p:stCondLst>
                                            <p:cond delay="1312"/>
                                          </p:stCondLst>
                                        </p:cTn>
                                        <p:tgtEl>
                                          <p:spTgt spid="3">
                                            <p:txEl>
                                              <p:pRg st="2" end="2"/>
                                            </p:txEl>
                                          </p:spTgt>
                                        </p:tgtEl>
                                      </p:cBhvr>
                                      <p:to x="100000" y="80000"/>
                                    </p:animScale>
                                    <p:animScale>
                                      <p:cBhvr>
                                        <p:cTn id="60" dur="166" decel="50000">
                                          <p:stCondLst>
                                            <p:cond delay="1338"/>
                                          </p:stCondLst>
                                        </p:cTn>
                                        <p:tgtEl>
                                          <p:spTgt spid="3">
                                            <p:txEl>
                                              <p:pRg st="2" end="2"/>
                                            </p:txEl>
                                          </p:spTgt>
                                        </p:tgtEl>
                                      </p:cBhvr>
                                      <p:to x="100000" y="100000"/>
                                    </p:animScale>
                                    <p:animScale>
                                      <p:cBhvr>
                                        <p:cTn id="61" dur="26">
                                          <p:stCondLst>
                                            <p:cond delay="1642"/>
                                          </p:stCondLst>
                                        </p:cTn>
                                        <p:tgtEl>
                                          <p:spTgt spid="3">
                                            <p:txEl>
                                              <p:pRg st="2" end="2"/>
                                            </p:txEl>
                                          </p:spTgt>
                                        </p:tgtEl>
                                      </p:cBhvr>
                                      <p:to x="100000" y="90000"/>
                                    </p:animScale>
                                    <p:animScale>
                                      <p:cBhvr>
                                        <p:cTn id="62" dur="166" decel="50000">
                                          <p:stCondLst>
                                            <p:cond delay="1668"/>
                                          </p:stCondLst>
                                        </p:cTn>
                                        <p:tgtEl>
                                          <p:spTgt spid="3">
                                            <p:txEl>
                                              <p:pRg st="2" end="2"/>
                                            </p:txEl>
                                          </p:spTgt>
                                        </p:tgtEl>
                                      </p:cBhvr>
                                      <p:to x="100000" y="100000"/>
                                    </p:animScale>
                                    <p:animScale>
                                      <p:cBhvr>
                                        <p:cTn id="63" dur="26">
                                          <p:stCondLst>
                                            <p:cond delay="1808"/>
                                          </p:stCondLst>
                                        </p:cTn>
                                        <p:tgtEl>
                                          <p:spTgt spid="3">
                                            <p:txEl>
                                              <p:pRg st="2" end="2"/>
                                            </p:txEl>
                                          </p:spTgt>
                                        </p:tgtEl>
                                      </p:cBhvr>
                                      <p:to x="100000" y="95000"/>
                                    </p:animScale>
                                    <p:animScale>
                                      <p:cBhvr>
                                        <p:cTn id="64" dur="166" decel="50000">
                                          <p:stCondLst>
                                            <p:cond delay="1834"/>
                                          </p:stCondLst>
                                        </p:cTn>
                                        <p:tgtEl>
                                          <p:spTgt spid="3">
                                            <p:txEl>
                                              <p:pRg st="2" end="2"/>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nodeType="clickEffect">
                                  <p:stCondLst>
                                    <p:cond delay="0"/>
                                  </p:stCondLst>
                                  <p:childTnLst>
                                    <p:set>
                                      <p:cBhvr>
                                        <p:cTn id="68" dur="1" fill="hold">
                                          <p:stCondLst>
                                            <p:cond delay="0"/>
                                          </p:stCondLst>
                                        </p:cTn>
                                        <p:tgtEl>
                                          <p:spTgt spid="4098"/>
                                        </p:tgtEl>
                                        <p:attrNameLst>
                                          <p:attrName>style.visibility</p:attrName>
                                        </p:attrNameLst>
                                      </p:cBhvr>
                                      <p:to>
                                        <p:strVal val="visible"/>
                                      </p:to>
                                    </p:set>
                                    <p:animEffect transition="in" filter="slide(fromBottom)">
                                      <p:cBhvr>
                                        <p:cTn id="6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500063"/>
            <a:ext cx="8183562" cy="1050925"/>
          </a:xfrm>
        </p:spPr>
        <p:txBody>
          <a:bodyPr/>
          <a:lstStyle/>
          <a:p>
            <a:pPr algn="ctr" eaLnBrk="1" fontAlgn="auto" hangingPunct="1">
              <a:spcAft>
                <a:spcPts val="0"/>
              </a:spcAft>
              <a:defRPr/>
            </a:pPr>
            <a:r>
              <a:rPr lang="ru-RU" dirty="0" smtClean="0">
                <a:solidFill>
                  <a:schemeClr val="accent1">
                    <a:tint val="88000"/>
                    <a:satMod val="150000"/>
                  </a:schemeClr>
                </a:solidFill>
              </a:rPr>
              <a:t>Колбасный цех «</a:t>
            </a:r>
            <a:r>
              <a:rPr lang="ru-RU" dirty="0" err="1" smtClean="0">
                <a:solidFill>
                  <a:schemeClr val="accent1">
                    <a:tint val="88000"/>
                    <a:satMod val="150000"/>
                  </a:schemeClr>
                </a:solidFill>
              </a:rPr>
              <a:t>Минтавр</a:t>
            </a:r>
            <a:r>
              <a:rPr lang="ru-RU" dirty="0" smtClean="0">
                <a:solidFill>
                  <a:schemeClr val="accent1">
                    <a:tint val="88000"/>
                    <a:satMod val="150000"/>
                  </a:schemeClr>
                </a:solidFill>
              </a:rPr>
              <a:t>»</a:t>
            </a:r>
            <a:endParaRPr lang="ru-RU" dirty="0">
              <a:solidFill>
                <a:schemeClr val="accent1">
                  <a:tint val="88000"/>
                  <a:satMod val="150000"/>
                </a:schemeClr>
              </a:solidFill>
            </a:endParaRPr>
          </a:p>
        </p:txBody>
      </p:sp>
      <p:sp>
        <p:nvSpPr>
          <p:cNvPr id="3" name="Содержимое 2"/>
          <p:cNvSpPr>
            <a:spLocks noGrp="1"/>
          </p:cNvSpPr>
          <p:nvPr>
            <p:ph idx="1"/>
          </p:nvPr>
        </p:nvSpPr>
        <p:spPr>
          <a:xfrm>
            <a:off x="428625" y="1643063"/>
            <a:ext cx="8286750" cy="3286125"/>
          </a:xfrm>
        </p:spPr>
        <p:txBody>
          <a:bodyPr/>
          <a:lstStyle/>
          <a:p>
            <a:pPr eaLnBrk="1" hangingPunct="1"/>
            <a:r>
              <a:rPr lang="ru-RU" smtClean="0"/>
              <a:t>«Минтавр» Бельтырский колбасный цех (производство колбас ,деликатесов, и др.)</a:t>
            </a:r>
          </a:p>
          <a:p>
            <a:pPr eaLnBrk="1" hangingPunct="1"/>
            <a:r>
              <a:rPr lang="ru-RU" smtClean="0"/>
              <a:t>Значительную роль обеспечении стабилности экономического развития, росте занятости населения играет малый бизнес.</a:t>
            </a:r>
          </a:p>
        </p:txBody>
      </p:sp>
      <p:pic>
        <p:nvPicPr>
          <p:cNvPr id="9218" name="Picture 2" descr="пельменный цех"/>
          <p:cNvPicPr>
            <a:picLocks noChangeAspect="1" noChangeArrowheads="1"/>
          </p:cNvPicPr>
          <p:nvPr/>
        </p:nvPicPr>
        <p:blipFill>
          <a:blip r:embed="rId2" cstate="email"/>
          <a:srcRect/>
          <a:stretch>
            <a:fillRect/>
          </a:stretch>
        </p:blipFill>
        <p:spPr bwMode="auto">
          <a:xfrm>
            <a:off x="6858016" y="5000636"/>
            <a:ext cx="1435100" cy="14097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218"/>
                                        </p:tgtEl>
                                        <p:attrNameLst>
                                          <p:attrName>style.visibility</p:attrName>
                                        </p:attrNameLst>
                                      </p:cBhvr>
                                      <p:to>
                                        <p:strVal val="visible"/>
                                      </p:to>
                                    </p:set>
                                    <p:animEffect transition="in" filter="randombar(horizontal)">
                                      <p:cBhvr>
                                        <p:cTn id="24"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500063"/>
            <a:ext cx="8183563" cy="1050925"/>
          </a:xfrm>
        </p:spPr>
        <p:txBody>
          <a:bodyPr/>
          <a:lstStyle/>
          <a:p>
            <a:pPr>
              <a:defRPr/>
            </a:pPr>
            <a:r>
              <a:rPr lang="ru-RU" dirty="0" smtClean="0"/>
              <a:t>Малый бизнес</a:t>
            </a:r>
            <a:endParaRPr lang="ru-RU" dirty="0"/>
          </a:p>
        </p:txBody>
      </p:sp>
      <p:sp>
        <p:nvSpPr>
          <p:cNvPr id="128003" name="Содержимое 2"/>
          <p:cNvSpPr>
            <a:spLocks noGrp="1"/>
          </p:cNvSpPr>
          <p:nvPr>
            <p:ph idx="1"/>
          </p:nvPr>
        </p:nvSpPr>
        <p:spPr>
          <a:xfrm>
            <a:off x="500063" y="1571625"/>
            <a:ext cx="8183562" cy="4187825"/>
          </a:xfrm>
        </p:spPr>
        <p:txBody>
          <a:bodyPr/>
          <a:lstStyle/>
          <a:p>
            <a:r>
              <a:rPr lang="ru-RU" smtClean="0"/>
              <a:t> </a:t>
            </a:r>
            <a:r>
              <a:rPr lang="ru-RU" sz="2400" smtClean="0"/>
              <a:t>К малому бизнесу в районе относятся 72 предприятия и 505 предпринимателей без образования юридического лица. Из них предприятий сельского хозяйства–19, розничной торговли-21, транспорта-7, добычи полезных ископаемых-5, производства пищевых продуктов-3, строительства-4, предприятий по техобслуживанию, ремонту и оказанию услуг-5.</a:t>
            </a:r>
          </a:p>
          <a:p>
            <a:endParaRPr lang="ru-RU"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428625"/>
            <a:ext cx="8183562" cy="1050925"/>
          </a:xfrm>
        </p:spPr>
        <p:txBody>
          <a:bodyPr/>
          <a:lstStyle/>
          <a:p>
            <a:pPr algn="ctr">
              <a:defRPr/>
            </a:pPr>
            <a:r>
              <a:rPr lang="ru-RU" dirty="0" err="1" smtClean="0"/>
              <a:t>Евразруда</a:t>
            </a:r>
            <a:endParaRPr lang="ru-RU" dirty="0"/>
          </a:p>
        </p:txBody>
      </p:sp>
      <p:sp>
        <p:nvSpPr>
          <p:cNvPr id="129027" name="Содержимое 2"/>
          <p:cNvSpPr>
            <a:spLocks noGrp="1"/>
          </p:cNvSpPr>
          <p:nvPr>
            <p:ph idx="1"/>
          </p:nvPr>
        </p:nvSpPr>
        <p:spPr>
          <a:xfrm>
            <a:off x="428625" y="2071688"/>
            <a:ext cx="8183563" cy="4187825"/>
          </a:xfrm>
        </p:spPr>
        <p:txBody>
          <a:bodyPr/>
          <a:lstStyle/>
          <a:p>
            <a:r>
              <a:rPr lang="ru-RU" sz="1400" smtClean="0"/>
              <a:t>«Евразхолдинг» - горно-обогатительный комбинат (железная руда) Базовой отраслью экономики Аскизского района является промышленность (черная металлургия). Началом разведки Тейских месторождений считается 1930 год. С 1932 г велись геолого-разведывательные работы. В марте 1957г начались работы по строительству дорог, и произошел заезд первых 36 строителей. В 1860г произведен первый взрыв, после которого одновременно с разработки карьера началось строительство обогатительной фабрики. Первый эшелон руды (15 вагонов) стартовал 5 ноября 1965 г. В настоящее время разработки ведутся по  3 месторождениям: Абагасское, Тейское и Изых-Гольское (работает со 2 ноября 2006г). </a:t>
            </a:r>
          </a:p>
          <a:p>
            <a:r>
              <a:rPr lang="ru-RU" sz="1400" smtClean="0">
                <a:hlinkClick r:id="rId2" action="ppaction://hlinksldjump"/>
              </a:rPr>
              <a:t>(Подробнее…)</a:t>
            </a:r>
            <a:endParaRPr lang="ru-RU" sz="1400" smtClean="0"/>
          </a:p>
          <a:p>
            <a:endParaRPr lang="ru-RU" sz="14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gerb[1].gif">
            <a:hlinkClick r:id="rId3" action="ppaction://hlinksldjump"/>
          </p:cNvPr>
          <p:cNvPicPr>
            <a:picLocks noGrp="1" noChangeAspect="1"/>
          </p:cNvPicPr>
          <p:nvPr>
            <p:ph idx="1"/>
          </p:nvPr>
        </p:nvPicPr>
        <p:blipFill>
          <a:blip r:embed="rId4" cstate="email"/>
          <a:stretch>
            <a:fillRect/>
          </a:stretch>
        </p:blipFill>
        <p:spPr>
          <a:xfrm>
            <a:off x="285720" y="1603537"/>
            <a:ext cx="4214810" cy="5254463"/>
          </a:xfrm>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Заголовок 1"/>
          <p:cNvSpPr>
            <a:spLocks noGrp="1"/>
          </p:cNvSpPr>
          <p:nvPr>
            <p:ph type="title"/>
          </p:nvPr>
        </p:nvSpPr>
        <p:spPr>
          <a:xfrm>
            <a:off x="428596" y="142852"/>
            <a:ext cx="8358246" cy="928694"/>
          </a:xfrm>
        </p:spPr>
        <p:style>
          <a:lnRef idx="1">
            <a:schemeClr val="accent4"/>
          </a:lnRef>
          <a:fillRef idx="2">
            <a:schemeClr val="accent4"/>
          </a:fillRef>
          <a:effectRef idx="1">
            <a:schemeClr val="accent4"/>
          </a:effectRef>
          <a:fontRef idx="minor">
            <a:schemeClr val="dk1"/>
          </a:fontRef>
        </p:style>
        <p:txBody>
          <a:bodyPr>
            <a:noAutofit/>
          </a:bodyPr>
          <a:lstStyle/>
          <a:p>
            <a:pPr algn="ctr" eaLnBrk="1" fontAlgn="auto" hangingPunct="1">
              <a:spcAft>
                <a:spcPts val="0"/>
              </a:spcAft>
              <a:defRPr/>
            </a:pPr>
            <a:r>
              <a:rPr lang="ru-RU" sz="4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Герб </a:t>
            </a:r>
            <a:r>
              <a:rPr lang="ru-RU" sz="40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аскизского</a:t>
            </a:r>
            <a:r>
              <a:rPr lang="ru-RU" sz="4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района</a:t>
            </a:r>
            <a:endParaRPr lang="ru-RU" sz="4000" dirty="0"/>
          </a:p>
        </p:txBody>
      </p:sp>
      <p:sp>
        <p:nvSpPr>
          <p:cNvPr id="5" name="TextBox 4"/>
          <p:cNvSpPr txBox="1"/>
          <p:nvPr/>
        </p:nvSpPr>
        <p:spPr>
          <a:xfrm>
            <a:off x="4500562" y="1785926"/>
            <a:ext cx="4214842" cy="3785652"/>
          </a:xfrm>
          <a:prstGeom prst="rect">
            <a:avLst/>
          </a:prstGeom>
          <a:effectLst>
            <a:outerShdw blurRad="152400" dist="317500" dir="5400000" sx="90000" sy="-19000" rotWithShape="0">
              <a:prstClr val="black">
                <a:alpha val="15000"/>
              </a:prstClr>
            </a:outerShdw>
          </a:effectLst>
          <a:scene3d>
            <a:camera prst="orthographicFron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Автор: Ричард </a:t>
            </a:r>
            <a:r>
              <a:rPr lang="ru-RU" sz="2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Субраков</a:t>
            </a:r>
            <a:endPar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defRPr/>
            </a:pPr>
            <a:endParaRPr lang="ru-RU" sz="2000" dirty="0"/>
          </a:p>
          <a:p>
            <a:pPr>
              <a:defRPr/>
            </a:pPr>
            <a:r>
              <a:rPr lang="ru-RU" sz="2000" dirty="0"/>
              <a:t>Утвержден решением Совета депутатов Аскизского муниципального района от 28.03.2008 № 118 </a:t>
            </a:r>
            <a:r>
              <a:rPr lang="ru-RU" sz="2000" dirty="0" err="1"/>
              <a:t>рс</a:t>
            </a:r>
            <a:r>
              <a:rPr lang="ru-RU" sz="2000" dirty="0"/>
              <a:t/>
            </a:r>
            <a:br>
              <a:rPr lang="ru-RU" sz="2000" dirty="0"/>
            </a:br>
            <a:r>
              <a:rPr lang="ru-RU" sz="2000" dirty="0"/>
              <a:t/>
            </a:r>
            <a:br>
              <a:rPr lang="ru-RU" sz="2000" dirty="0"/>
            </a:br>
            <a:endParaRPr lang="ru-RU" sz="2000" dirty="0"/>
          </a:p>
          <a:p>
            <a:pPr>
              <a:defRPr/>
            </a:pPr>
            <a:r>
              <a:rPr lang="ru-RU" sz="2000" dirty="0"/>
              <a:t>Внесен в Государственный геральдический регистр Российской Федерации под № 4125</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428625"/>
            <a:ext cx="8183562" cy="1050925"/>
          </a:xfrm>
        </p:spPr>
        <p:txBody>
          <a:bodyPr/>
          <a:lstStyle/>
          <a:p>
            <a:pPr algn="ctr">
              <a:defRPr/>
            </a:pPr>
            <a:r>
              <a:rPr lang="ru-RU" dirty="0" err="1" smtClean="0"/>
              <a:t>Евразруда</a:t>
            </a:r>
            <a:endParaRPr lang="ru-RU" dirty="0"/>
          </a:p>
        </p:txBody>
      </p:sp>
      <p:sp>
        <p:nvSpPr>
          <p:cNvPr id="130051" name="Содержимое 2"/>
          <p:cNvSpPr>
            <a:spLocks noGrp="1"/>
          </p:cNvSpPr>
          <p:nvPr>
            <p:ph idx="1"/>
          </p:nvPr>
        </p:nvSpPr>
        <p:spPr>
          <a:xfrm>
            <a:off x="500063" y="1714500"/>
            <a:ext cx="8183562" cy="4187825"/>
          </a:xfrm>
        </p:spPr>
        <p:txBody>
          <a:bodyPr/>
          <a:lstStyle/>
          <a:p>
            <a:r>
              <a:rPr lang="ru-RU" sz="1400" smtClean="0"/>
              <a:t>В ноябре 1965 года с этого рудника на Абагурскую обогатительно-агломерационную фабрику, входившую в состав Кузнецкого металлургического комбината, был отправлен первый состав железорудного концентрата. За 40 лет тейские горняки добыли свыше 130 млн тонн сырой руды, произвели для  металлургов Новокузнецка около 90 млн тонн концентрата. </a:t>
            </a:r>
          </a:p>
          <a:p>
            <a:endParaRPr lang="ru-RU" sz="1400" smtClean="0"/>
          </a:p>
          <a:p>
            <a:r>
              <a:rPr lang="ru-RU" sz="1400" smtClean="0"/>
              <a:t>Открытие Тейского месторождения связано с именем хакаса-охотника Пуда Табастаева,  указавшего в сентябре 1930 года геологу Ивану Баженову выход магнитных руд на поверхность в верховьях реки Тея. Строительство рудника началось в марте 1957 года, когда первый отряд энтузиастов из 26 человек прибыл к подножью горы Абагас. Это была настоящая комсомольская стройка, в которой приняли участие представители почти всех народов Советского Союза. "Впереди - дорога подвигов" - гласила надпись на камне у въезда в строящийся вместе с рудником поселок. </a:t>
            </a:r>
          </a:p>
          <a:p>
            <a:endParaRPr lang="ru-RU" sz="140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428625"/>
            <a:ext cx="8183562" cy="1050925"/>
          </a:xfrm>
        </p:spPr>
        <p:txBody>
          <a:bodyPr/>
          <a:lstStyle/>
          <a:p>
            <a:pPr algn="ctr">
              <a:defRPr/>
            </a:pPr>
            <a:r>
              <a:rPr lang="ru-RU" dirty="0" err="1" smtClean="0"/>
              <a:t>Евразруда</a:t>
            </a:r>
            <a:endParaRPr lang="ru-RU" dirty="0"/>
          </a:p>
        </p:txBody>
      </p:sp>
      <p:sp>
        <p:nvSpPr>
          <p:cNvPr id="131075" name="Содержимое 2"/>
          <p:cNvSpPr>
            <a:spLocks noGrp="1"/>
          </p:cNvSpPr>
          <p:nvPr>
            <p:ph idx="1"/>
          </p:nvPr>
        </p:nvSpPr>
        <p:spPr>
          <a:xfrm>
            <a:off x="428625" y="1643063"/>
            <a:ext cx="8183563" cy="4187825"/>
          </a:xfrm>
        </p:spPr>
        <p:txBody>
          <a:bodyPr/>
          <a:lstStyle/>
          <a:p>
            <a:r>
              <a:rPr lang="ru-RU" sz="1400" smtClean="0"/>
              <a:t>В 1974 году Тейский рудник вышел на проектную мощность и производил до 3,5 млн тонн первичного концентрата в год. Экономический кризис 90-х  годов привел к введению на предприятии процедуры банкротства, которая была завершена в 2002 году. </a:t>
            </a:r>
          </a:p>
          <a:p>
            <a:endParaRPr lang="ru-RU" sz="1400" smtClean="0"/>
          </a:p>
          <a:p>
            <a:r>
              <a:rPr lang="ru-RU" sz="1400" smtClean="0"/>
              <a:t>Новый этап истории Тейского рудника начинается после его вхождения в состав компании "Евразруда", объединившей горнорудные предприятия Кузбасса, Хакасии и Красноярского края. Внедрение современной высокопроизводительной карьерной техники позволило предприятию в короткие сроки выйти на докризисный уровень производства. Так, в июле 2004 года впервые за 10 лет объем работ по горной массе на руднике превысил 200 тыс кубических метров.</a:t>
            </a:r>
          </a:p>
          <a:p>
            <a:endParaRPr lang="ru-RU" sz="1400" smtClean="0"/>
          </a:p>
          <a:p>
            <a:r>
              <a:rPr lang="ru-RU" sz="1400" smtClean="0"/>
              <a:t>В настоящее время Тейский филиал ОАО "Евразруда" работает устойчиво, в полном объеме выполняя производственную программу. В 2005 году на предприятие в соответствии с программой технического перевооружения поступило семь 55-тонных самосвалов БелАЗ, два погрузчика "Балканкар" и другая необходимая техника. </a:t>
            </a:r>
          </a:p>
          <a:p>
            <a:endParaRPr lang="ru-RU" sz="140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428625"/>
            <a:ext cx="8183562" cy="1050925"/>
          </a:xfrm>
        </p:spPr>
        <p:txBody>
          <a:bodyPr/>
          <a:lstStyle/>
          <a:p>
            <a:pPr algn="ctr">
              <a:defRPr/>
            </a:pPr>
            <a:r>
              <a:rPr lang="ru-RU" dirty="0" err="1" smtClean="0"/>
              <a:t>Евразруда</a:t>
            </a:r>
            <a:endParaRPr lang="ru-RU" dirty="0"/>
          </a:p>
        </p:txBody>
      </p:sp>
      <p:sp>
        <p:nvSpPr>
          <p:cNvPr id="132099" name="Содержимое 2"/>
          <p:cNvSpPr>
            <a:spLocks noGrp="1"/>
          </p:cNvSpPr>
          <p:nvPr>
            <p:ph idx="1"/>
          </p:nvPr>
        </p:nvSpPr>
        <p:spPr>
          <a:xfrm>
            <a:off x="428625" y="1714500"/>
            <a:ext cx="8183563" cy="4187825"/>
          </a:xfrm>
        </p:spPr>
        <p:txBody>
          <a:bodyPr/>
          <a:lstStyle/>
          <a:p>
            <a:r>
              <a:rPr lang="ru-RU" sz="1400" smtClean="0"/>
              <a:t>Абагасское месторождение, наряду с Тейским и Ильгинтагским, относится к Тейской группе железорудных месторождений. </a:t>
            </a:r>
          </a:p>
          <a:p>
            <a:endParaRPr lang="ru-RU" sz="1400" smtClean="0"/>
          </a:p>
          <a:p>
            <a:r>
              <a:rPr lang="ru-RU" sz="1400" smtClean="0"/>
              <a:t>Месторождение находится на территории Республики Хакасия, в зоне сочленения Минусинской котловины и Кузнецкого Алатау. К отработке запасов Абагасса, которые составляют более 40 миллионов тонн, Тейский рудник приступил в 1983 году. В течение 13 лет в карьере «Южный-1» было добыто 4,3 млн. тонн сырой руды. </a:t>
            </a:r>
          </a:p>
          <a:p>
            <a:endParaRPr lang="ru-RU" sz="1400" smtClean="0"/>
          </a:p>
          <a:p>
            <a:r>
              <a:rPr lang="ru-RU" sz="1400" smtClean="0"/>
              <a:t>В 1996 г. начались работы в карьере «Южный-2». Однако из-за нехватки большегрузного автотранспорта они велись с низкой эффективностью и в 2003 году были остановлены. В прошлом году руководством ОАО «Евразруда» было принято решение о возобновлении добычи руды на Абагасском месторождении.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428625"/>
            <a:ext cx="8183562" cy="479425"/>
          </a:xfrm>
        </p:spPr>
        <p:txBody>
          <a:bodyPr wrap="square" lIns="91440" tIns="45720" rIns="91440" bIns="45720" numCol="1" anchorCtr="0" compatLnSpc="1">
            <a:prstTxWarp prst="textNoShape">
              <a:avLst/>
            </a:prstTxWarp>
          </a:bodyPr>
          <a:lstStyle/>
          <a:p>
            <a:pPr algn="ctr"/>
            <a:r>
              <a:rPr lang="ru-RU" sz="3200" smtClean="0">
                <a:effectLst>
                  <a:outerShdw blurRad="38100" dist="38100" dir="2700000" algn="tl">
                    <a:srgbClr val="000000"/>
                  </a:outerShdw>
                </a:effectLst>
              </a:rPr>
              <a:t>Евразруда</a:t>
            </a:r>
          </a:p>
        </p:txBody>
      </p:sp>
      <p:sp>
        <p:nvSpPr>
          <p:cNvPr id="133123" name="Содержимое 2"/>
          <p:cNvSpPr>
            <a:spLocks noGrp="1"/>
          </p:cNvSpPr>
          <p:nvPr>
            <p:ph idx="1"/>
          </p:nvPr>
        </p:nvSpPr>
        <p:spPr>
          <a:xfrm>
            <a:off x="395288" y="908050"/>
            <a:ext cx="8183562" cy="5340350"/>
          </a:xfrm>
        </p:spPr>
        <p:txBody>
          <a:bodyPr/>
          <a:lstStyle/>
          <a:p>
            <a:endParaRPr lang="ru-RU" sz="1400" smtClean="0"/>
          </a:p>
          <a:p>
            <a:endParaRPr lang="ru-RU" sz="1400" smtClean="0"/>
          </a:p>
          <a:p>
            <a:r>
              <a:rPr lang="ru-RU" sz="1400" smtClean="0"/>
              <a:t>Горно-металлургическая группа «ЕвразХолдинг» является крупнейшим участником российского стального и горнорудного рынков и входит в число пятнадцати компаний-лидеров мировой сталелитейной отрасли. В 2004 году общий объем выплавки стали предприятиями ЕвразХолдинга составил 13,7 млн. тонн. </a:t>
            </a:r>
          </a:p>
          <a:p>
            <a:r>
              <a:rPr lang="ru-RU" sz="1400" smtClean="0"/>
              <a:t>Сталелитейное направление представлено Нижнетагильским, Западно-Сибирским и Новокузнецким металлургическими комбинатами. Горнорудный бизнес включает компанию «Евразруда», Качканарский и Высокогорский горно-обогатительные комбинаты, угольные предприятия «Южкузбассуголь», «Нерюнгриуголь», шахту «Распадская». Горнорудные активы позволяют ЕвразХолдингу выступать в качестве интегрированного производителя стали, обеспеченного необходимым сырьем (потребности в железной руде покрываются за счет собственных ресурсов на 70%, в угле — на 100%). В Группу также входит Находкинский морской торговый порт, обеспечивающий доступ к экспортным рынкам Азии.</a:t>
            </a:r>
          </a:p>
          <a:p>
            <a:endParaRPr lang="ru-RU" sz="140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p:cNvSpPr>
          <p:nvPr>
            <p:ph type="title"/>
          </p:nvPr>
        </p:nvSpPr>
        <p:spPr bwMode="auto">
          <a:xfrm>
            <a:off x="503238" y="4986338"/>
            <a:ext cx="8183562" cy="1050925"/>
          </a:xfrm>
          <a:noFill/>
        </p:spPr>
        <p:txBody>
          <a:bodyPr wrap="square" lIns="91440" tIns="45720" rIns="91440" bIns="45720" numCol="1" anchorCtr="0" compatLnSpc="1">
            <a:prstTxWarp prst="textNoShape">
              <a:avLst/>
            </a:prstTxWarp>
          </a:bodyPr>
          <a:lstStyle/>
          <a:p>
            <a:endParaRPr lang="ru-RU" smtClean="0">
              <a:effectLst/>
            </a:endParaRPr>
          </a:p>
        </p:txBody>
      </p:sp>
      <p:sp>
        <p:nvSpPr>
          <p:cNvPr id="333827" name="Rectangle 3"/>
          <p:cNvSpPr>
            <a:spLocks noGrp="1"/>
          </p:cNvSpPr>
          <p:nvPr>
            <p:ph type="body" idx="1"/>
          </p:nvPr>
        </p:nvSpPr>
        <p:spPr>
          <a:xfrm>
            <a:off x="503238" y="530225"/>
            <a:ext cx="8183562" cy="4187825"/>
          </a:xfrm>
        </p:spPr>
        <p:txBody>
          <a:bodyPr/>
          <a:lstStyle/>
          <a:p>
            <a:r>
              <a:rPr lang="ru-RU" sz="1400" smtClean="0"/>
              <a:t>Обладая полномочиями единоличного исполнительного органа, управляющая компания ООО «ЕвразХолдинг» определяет стратегию развития и осуществляет оперативное руководство основными активами Группы.</a:t>
            </a:r>
          </a:p>
          <a:p>
            <a:endParaRPr lang="ru-RU" sz="1400" smtClean="0"/>
          </a:p>
          <a:p>
            <a:r>
              <a:rPr lang="ru-RU" sz="1400" smtClean="0"/>
              <a:t>ОАО «Евразруда» — горнорудное подразделение группы «ЕвразХолдинг». В структуру компании на правах филиалов входит ряд горнодобывающих и обогатительных предприятий Кемеровской области (Таштагольский, Казский, Шерегешский, Гурьевский рудники, Абагурская обогатительно-агломерационная фабрика, Мундыбашская обогатительная фабрика), Республики Хакасия (Абаканский и Тейский рудники) и юга Красноярского края (Ирбинский рудник). В 2004 г. на предприятиях компании добыто 14,1 млн. тонн сырой руды, произведено первичного концентрата 7,7 млн. тонн. Отгрузка агломерата составила 3,3 млн. тонн, известняка — 2,6 млн. тонн. Основными потребителями продукции ОАО «Евразруда» являются Западно-Сибирский и Новокузнецкий металлургические комбинаты.</a:t>
            </a:r>
          </a:p>
          <a:p>
            <a:endParaRPr lang="ru-RU"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428625"/>
            <a:ext cx="8183562" cy="1050925"/>
          </a:xfrm>
        </p:spPr>
        <p:txBody>
          <a:bodyPr/>
          <a:lstStyle/>
          <a:p>
            <a:pPr algn="ctr">
              <a:defRPr/>
            </a:pPr>
            <a:r>
              <a:rPr lang="ru-RU" dirty="0" err="1" smtClean="0"/>
              <a:t>Евразруда</a:t>
            </a:r>
            <a:endParaRPr lang="ru-RU" dirty="0"/>
          </a:p>
        </p:txBody>
      </p:sp>
      <p:sp>
        <p:nvSpPr>
          <p:cNvPr id="134147" name="Содержимое 2"/>
          <p:cNvSpPr>
            <a:spLocks noGrp="1"/>
          </p:cNvSpPr>
          <p:nvPr>
            <p:ph idx="1"/>
          </p:nvPr>
        </p:nvSpPr>
        <p:spPr>
          <a:xfrm>
            <a:off x="428625" y="1714500"/>
            <a:ext cx="8183563" cy="4187825"/>
          </a:xfrm>
        </p:spPr>
        <p:txBody>
          <a:bodyPr/>
          <a:lstStyle/>
          <a:p>
            <a:r>
              <a:rPr lang="ru-RU" sz="1400" smtClean="0"/>
              <a:t>Обладая полномочиями единоличного исполнительного органа, управляющая компания ООО «ЕвразХолдинг» определяет стратегию развития и осуществляет оперативное руководство основными активами Группы.</a:t>
            </a:r>
          </a:p>
          <a:p>
            <a:endParaRPr lang="ru-RU" sz="1400" smtClean="0"/>
          </a:p>
          <a:p>
            <a:r>
              <a:rPr lang="ru-RU" sz="1400" smtClean="0"/>
              <a:t>ОАО «Евразруда» — горнорудное подразделение группы «ЕвразХолдинг». В структуру компании на правах филиалов входит ряд горнодобывающих и обогатительных предприятий Кемеровской области (Таштагольский, Казский, Шерегешский, Гурьевский рудники, Абагурская обогатительно-агломерационная фабрика, Мундыбашская обогатительная фабрика), Республики Хакасия (Абаканский и Тейский рудники) и юга Красноярского края (Ирбинский рудник). В 2004 г. на предприятиях компании добыто 14,1 млн. тонн сырой руды, произведено первичного концентрата 7,7 млн. тонн. Отгрузка агломерата составила 3,3 млн. тонн, известняка — 2,6 млн. тонн. Основными потребителями продукции ОАО «Евразруда» являются Западно-Сибирский и Новокузнецкий металлургические комбинаты.</a:t>
            </a:r>
          </a:p>
          <a:p>
            <a:endParaRPr lang="ru-RU" sz="140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183880" cy="50006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Aft>
                <a:spcPts val="0"/>
              </a:spcAft>
              <a:defRPr/>
            </a:pPr>
            <a:r>
              <a:rPr lang="ru-RU"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Агропромышленный комплекс</a:t>
            </a:r>
            <a:endParaRPr lang="ru-RU"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428625" y="928688"/>
            <a:ext cx="8183563" cy="4187825"/>
          </a:xfrm>
        </p:spPr>
        <p:txBody>
          <a:bodyPr/>
          <a:lstStyle/>
          <a:p>
            <a:pPr eaLnBrk="1" hangingPunct="1"/>
            <a:r>
              <a:rPr lang="ru-RU" smtClean="0">
                <a:hlinkClick r:id="rId2" action="ppaction://hlinksldjump"/>
              </a:rPr>
              <a:t>Животноводство:</a:t>
            </a:r>
            <a:r>
              <a:rPr lang="ru-RU" smtClean="0">
                <a:hlinkClick r:id="rId3" action="ppaction://hlinksldjump"/>
              </a:rPr>
              <a:t>            </a:t>
            </a:r>
            <a:endParaRPr lang="ru-RU" smtClean="0"/>
          </a:p>
          <a:p>
            <a:pPr lvl="4" indent="-265113" eaLnBrk="1" hangingPunct="1">
              <a:buFont typeface="Wingdings" pitchFamily="2" charset="2"/>
              <a:buChar char="Ø"/>
            </a:pPr>
            <a:r>
              <a:rPr lang="ru-RU" smtClean="0"/>
              <a:t>Скотоводство </a:t>
            </a:r>
          </a:p>
          <a:p>
            <a:pPr lvl="4" indent="-265113" eaLnBrk="1" hangingPunct="1">
              <a:buFont typeface="Wingdings" pitchFamily="2" charset="2"/>
              <a:buChar char="Ø"/>
            </a:pPr>
            <a:r>
              <a:rPr lang="ru-RU" smtClean="0"/>
              <a:t>Овцеводство</a:t>
            </a:r>
          </a:p>
          <a:p>
            <a:pPr lvl="4" indent="-265113" eaLnBrk="1" hangingPunct="1">
              <a:buFont typeface="Wingdings" pitchFamily="2" charset="2"/>
              <a:buChar char="Ø"/>
            </a:pPr>
            <a:r>
              <a:rPr lang="ru-RU" smtClean="0"/>
              <a:t>Свиноводство</a:t>
            </a:r>
          </a:p>
          <a:p>
            <a:pPr lvl="4" indent="-265113" eaLnBrk="1" hangingPunct="1">
              <a:buFont typeface="Wingdings" pitchFamily="2" charset="2"/>
              <a:buChar char="Ø"/>
            </a:pPr>
            <a:r>
              <a:rPr lang="ru-RU" smtClean="0"/>
              <a:t>Пчеловодство</a:t>
            </a:r>
          </a:p>
          <a:p>
            <a:pPr lvl="4" indent="-265113" eaLnBrk="1" hangingPunct="1">
              <a:buFont typeface="Wingdings" pitchFamily="2" charset="2"/>
              <a:buChar char="Ø"/>
            </a:pPr>
            <a:r>
              <a:rPr lang="ru-RU" smtClean="0"/>
              <a:t>Птицеводство</a:t>
            </a:r>
          </a:p>
          <a:p>
            <a:pPr eaLnBrk="1" hangingPunct="1">
              <a:buFont typeface="Arial" charset="0"/>
              <a:buChar char="•"/>
            </a:pPr>
            <a:r>
              <a:rPr lang="ru-RU" smtClean="0">
                <a:hlinkClick r:id="rId2" action="ppaction://hlinksldjump"/>
              </a:rPr>
              <a:t>Растениеводство:</a:t>
            </a:r>
            <a:endParaRPr lang="ru-RU" smtClean="0"/>
          </a:p>
          <a:p>
            <a:pPr lvl="4" indent="-265113" eaLnBrk="1" hangingPunct="1">
              <a:buFont typeface="Wingdings" pitchFamily="2" charset="2"/>
              <a:buChar char="Ø"/>
            </a:pPr>
            <a:r>
              <a:rPr lang="ru-RU" smtClean="0"/>
              <a:t>Земледелие</a:t>
            </a:r>
          </a:p>
          <a:p>
            <a:pPr lvl="4" indent="-265113" eaLnBrk="1" hangingPunct="1">
              <a:buFont typeface="Wingdings" pitchFamily="2" charset="2"/>
              <a:buChar char="Ø"/>
            </a:pPr>
            <a:r>
              <a:rPr lang="ru-RU" smtClean="0"/>
              <a:t>Картофелеводство</a:t>
            </a:r>
          </a:p>
          <a:p>
            <a:pPr lvl="4" indent="-265113" eaLnBrk="1" hangingPunct="1">
              <a:buFont typeface="Wingdings" pitchFamily="2" charset="2"/>
              <a:buChar char="Ø"/>
            </a:pPr>
            <a:r>
              <a:rPr lang="ru-RU" smtClean="0"/>
              <a:t>Овощеводство</a:t>
            </a:r>
          </a:p>
          <a:p>
            <a:pPr lvl="4" indent="-265113" eaLnBrk="1" hangingPunct="1">
              <a:buFont typeface="Wingdings" pitchFamily="2" charset="2"/>
              <a:buChar char="Ø"/>
            </a:pPr>
            <a:r>
              <a:rPr lang="ru-RU" smtClean="0"/>
              <a:t>Многолетние насаждения </a:t>
            </a:r>
          </a:p>
        </p:txBody>
      </p:sp>
      <p:pic>
        <p:nvPicPr>
          <p:cNvPr id="10242" name="Picture 2" descr="P1010003"/>
          <p:cNvPicPr>
            <a:picLocks noChangeAspect="1" noChangeArrowheads="1"/>
          </p:cNvPicPr>
          <p:nvPr/>
        </p:nvPicPr>
        <p:blipFill>
          <a:blip r:embed="rId4" cstate="email">
            <a:lum bright="6000" contrast="36000"/>
          </a:blip>
          <a:srcRect/>
          <a:stretch>
            <a:fillRect/>
          </a:stretch>
        </p:blipFill>
        <p:spPr bwMode="auto">
          <a:xfrm>
            <a:off x="7358082" y="5429264"/>
            <a:ext cx="1600200" cy="12001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243" name="Picture 3" descr="фОТО 1"/>
          <p:cNvPicPr>
            <a:picLocks noChangeAspect="1" noChangeArrowheads="1"/>
          </p:cNvPicPr>
          <p:nvPr/>
        </p:nvPicPr>
        <p:blipFill>
          <a:blip r:embed="rId5" cstate="email">
            <a:lum bright="12000" contrast="42000"/>
          </a:blip>
          <a:srcRect/>
          <a:stretch>
            <a:fillRect/>
          </a:stretch>
        </p:blipFill>
        <p:spPr bwMode="auto">
          <a:xfrm>
            <a:off x="5500694" y="5429264"/>
            <a:ext cx="1832541" cy="121442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244" name="Picture 4" descr="DSC08658"/>
          <p:cNvPicPr>
            <a:picLocks noChangeAspect="1" noChangeArrowheads="1"/>
          </p:cNvPicPr>
          <p:nvPr/>
        </p:nvPicPr>
        <p:blipFill>
          <a:blip r:embed="rId6" cstate="email"/>
          <a:srcRect/>
          <a:stretch>
            <a:fillRect/>
          </a:stretch>
        </p:blipFill>
        <p:spPr bwMode="auto">
          <a:xfrm>
            <a:off x="3786182" y="5357826"/>
            <a:ext cx="1643074" cy="123406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245" name="Picture 5" descr="фОТО 12"/>
          <p:cNvPicPr>
            <a:picLocks noChangeAspect="1" noChangeArrowheads="1"/>
          </p:cNvPicPr>
          <p:nvPr/>
        </p:nvPicPr>
        <p:blipFill>
          <a:blip r:embed="rId7" cstate="email">
            <a:lum contrast="24000"/>
          </a:blip>
          <a:srcRect/>
          <a:stretch>
            <a:fillRect/>
          </a:stretch>
        </p:blipFill>
        <p:spPr bwMode="auto">
          <a:xfrm>
            <a:off x="1857356" y="5429264"/>
            <a:ext cx="1857389" cy="123130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250" name="Picture 10"/>
          <p:cNvPicPr>
            <a:picLocks noChangeAspect="1" noChangeArrowheads="1"/>
          </p:cNvPicPr>
          <p:nvPr/>
        </p:nvPicPr>
        <p:blipFill>
          <a:blip r:embed="rId8" cstate="email"/>
          <a:srcRect/>
          <a:stretch>
            <a:fillRect/>
          </a:stretch>
        </p:blipFill>
        <p:spPr bwMode="auto">
          <a:xfrm>
            <a:off x="0" y="5357826"/>
            <a:ext cx="1928790" cy="12858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par>
                                <p:cTn id="17" presetID="5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Scale>
                                      <p:cBhvr>
                                        <p:cTn id="19"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1" end="1"/>
                                            </p:txEl>
                                          </p:spTgt>
                                        </p:tgtEl>
                                        <p:attrNameLst>
                                          <p:attrName>ppt_x</p:attrName>
                                          <p:attrName>ppt_y</p:attrName>
                                        </p:attrNameLst>
                                      </p:cBhvr>
                                    </p:animMotion>
                                    <p:animEffect transition="in" filter="fade">
                                      <p:cBhvr>
                                        <p:cTn id="21" dur="1000"/>
                                        <p:tgtEl>
                                          <p:spTgt spid="3">
                                            <p:txEl>
                                              <p:pRg st="1" end="1"/>
                                            </p:txEl>
                                          </p:spTgt>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Scale>
                                      <p:cBhvr>
                                        <p:cTn id="24"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3">
                                            <p:txEl>
                                              <p:pRg st="2" end="2"/>
                                            </p:txEl>
                                          </p:spTgt>
                                        </p:tgtEl>
                                        <p:attrNameLst>
                                          <p:attrName>ppt_x</p:attrName>
                                          <p:attrName>ppt_y</p:attrName>
                                        </p:attrNameLst>
                                      </p:cBhvr>
                                    </p:animMotion>
                                    <p:animEffect transition="in" filter="fade">
                                      <p:cBhvr>
                                        <p:cTn id="26" dur="1000"/>
                                        <p:tgtEl>
                                          <p:spTgt spid="3">
                                            <p:txEl>
                                              <p:pRg st="2" end="2"/>
                                            </p:txEl>
                                          </p:spTgt>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Scale>
                                      <p:cBhvr>
                                        <p:cTn id="29"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
                                            <p:txEl>
                                              <p:pRg st="3" end="3"/>
                                            </p:txEl>
                                          </p:spTgt>
                                        </p:tgtEl>
                                        <p:attrNameLst>
                                          <p:attrName>ppt_x</p:attrName>
                                          <p:attrName>ppt_y</p:attrName>
                                        </p:attrNameLst>
                                      </p:cBhvr>
                                    </p:animMotion>
                                    <p:animEffect transition="in" filter="fade">
                                      <p:cBhvr>
                                        <p:cTn id="31" dur="1000"/>
                                        <p:tgtEl>
                                          <p:spTgt spid="3">
                                            <p:txEl>
                                              <p:pRg st="3" end="3"/>
                                            </p:txEl>
                                          </p:spTgt>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Scale>
                                      <p:cBhvr>
                                        <p:cTn id="34"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3">
                                            <p:txEl>
                                              <p:pRg st="4" end="4"/>
                                            </p:txEl>
                                          </p:spTgt>
                                        </p:tgtEl>
                                        <p:attrNameLst>
                                          <p:attrName>ppt_x</p:attrName>
                                          <p:attrName>ppt_y</p:attrName>
                                        </p:attrNameLst>
                                      </p:cBhvr>
                                    </p:animMotion>
                                    <p:animEffect transition="in" filter="fade">
                                      <p:cBhvr>
                                        <p:cTn id="36" dur="1000"/>
                                        <p:tgtEl>
                                          <p:spTgt spid="3">
                                            <p:txEl>
                                              <p:pRg st="4" end="4"/>
                                            </p:txEl>
                                          </p:spTgt>
                                        </p:tgtEl>
                                      </p:cBhvr>
                                    </p:animEffect>
                                  </p:childTnLst>
                                </p:cTn>
                              </p:par>
                              <p:par>
                                <p:cTn id="37" presetID="52"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Scale>
                                      <p:cBhvr>
                                        <p:cTn id="39"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3">
                                            <p:txEl>
                                              <p:pRg st="5" end="5"/>
                                            </p:txEl>
                                          </p:spTgt>
                                        </p:tgtEl>
                                        <p:attrNameLst>
                                          <p:attrName>ppt_x</p:attrName>
                                          <p:attrName>ppt_y</p:attrName>
                                        </p:attrNameLst>
                                      </p:cBhvr>
                                    </p:animMotion>
                                    <p:animEffect transition="in" filter="fade">
                                      <p:cBhvr>
                                        <p:cTn id="41" dur="10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Scale>
                                      <p:cBhvr>
                                        <p:cTn id="46"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
                                            <p:txEl>
                                              <p:pRg st="6" end="6"/>
                                            </p:txEl>
                                          </p:spTgt>
                                        </p:tgtEl>
                                        <p:attrNameLst>
                                          <p:attrName>ppt_x</p:attrName>
                                          <p:attrName>ppt_y</p:attrName>
                                        </p:attrNameLst>
                                      </p:cBhvr>
                                    </p:animMotion>
                                    <p:animEffect transition="in" filter="fade">
                                      <p:cBhvr>
                                        <p:cTn id="48" dur="1000"/>
                                        <p:tgtEl>
                                          <p:spTgt spid="3">
                                            <p:txEl>
                                              <p:pRg st="6" end="6"/>
                                            </p:txEl>
                                          </p:spTgt>
                                        </p:tgtEl>
                                      </p:cBhvr>
                                    </p:animEffect>
                                  </p:childTnLst>
                                </p:cTn>
                              </p:par>
                              <p:par>
                                <p:cTn id="49" presetID="52" presetClass="entr" presetSubtype="0" fill="hold" grpId="0"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Scale>
                                      <p:cBhvr>
                                        <p:cTn id="51"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3">
                                            <p:txEl>
                                              <p:pRg st="7" end="7"/>
                                            </p:txEl>
                                          </p:spTgt>
                                        </p:tgtEl>
                                        <p:attrNameLst>
                                          <p:attrName>ppt_x</p:attrName>
                                          <p:attrName>ppt_y</p:attrName>
                                        </p:attrNameLst>
                                      </p:cBhvr>
                                    </p:animMotion>
                                    <p:animEffect transition="in" filter="fade">
                                      <p:cBhvr>
                                        <p:cTn id="53" dur="1000"/>
                                        <p:tgtEl>
                                          <p:spTgt spid="3">
                                            <p:txEl>
                                              <p:pRg st="7" end="7"/>
                                            </p:txEl>
                                          </p:spTgt>
                                        </p:tgtEl>
                                      </p:cBhvr>
                                    </p:animEffect>
                                  </p:childTnLst>
                                </p:cTn>
                              </p:par>
                              <p:par>
                                <p:cTn id="54" presetID="52" presetClass="entr" presetSubtype="0" fill="hold" grpId="0" nodeType="with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Scale>
                                      <p:cBhvr>
                                        <p:cTn id="56" dur="1000" decel="50000" fill="hold">
                                          <p:stCondLst>
                                            <p:cond delay="0"/>
                                          </p:stCondLst>
                                        </p:cTn>
                                        <p:tgtEl>
                                          <p:spTgt spid="3">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3">
                                            <p:txEl>
                                              <p:pRg st="8" end="8"/>
                                            </p:txEl>
                                          </p:spTgt>
                                        </p:tgtEl>
                                        <p:attrNameLst>
                                          <p:attrName>ppt_x</p:attrName>
                                          <p:attrName>ppt_y</p:attrName>
                                        </p:attrNameLst>
                                      </p:cBhvr>
                                    </p:animMotion>
                                    <p:animEffect transition="in" filter="fade">
                                      <p:cBhvr>
                                        <p:cTn id="58" dur="1000"/>
                                        <p:tgtEl>
                                          <p:spTgt spid="3">
                                            <p:txEl>
                                              <p:pRg st="8" end="8"/>
                                            </p:txEl>
                                          </p:spTgt>
                                        </p:tgtEl>
                                      </p:cBhvr>
                                    </p:animEffect>
                                  </p:childTnLst>
                                </p:cTn>
                              </p:par>
                              <p:par>
                                <p:cTn id="59" presetID="52" presetClass="entr" presetSubtype="0" fill="hold" grpId="0" nodeType="with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Scale>
                                      <p:cBhvr>
                                        <p:cTn id="61" dur="1000" decel="50000" fill="hold">
                                          <p:stCondLst>
                                            <p:cond delay="0"/>
                                          </p:stCondLst>
                                        </p:cTn>
                                        <p:tgtEl>
                                          <p:spTgt spid="3">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3">
                                            <p:txEl>
                                              <p:pRg st="9" end="9"/>
                                            </p:txEl>
                                          </p:spTgt>
                                        </p:tgtEl>
                                        <p:attrNameLst>
                                          <p:attrName>ppt_x</p:attrName>
                                          <p:attrName>ppt_y</p:attrName>
                                        </p:attrNameLst>
                                      </p:cBhvr>
                                    </p:animMotion>
                                    <p:animEffect transition="in" filter="fade">
                                      <p:cBhvr>
                                        <p:cTn id="63" dur="1000"/>
                                        <p:tgtEl>
                                          <p:spTgt spid="3">
                                            <p:txEl>
                                              <p:pRg st="9" end="9"/>
                                            </p:txEl>
                                          </p:spTgt>
                                        </p:tgtEl>
                                      </p:cBhvr>
                                    </p:animEffect>
                                  </p:childTnLst>
                                </p:cTn>
                              </p:par>
                              <p:par>
                                <p:cTn id="64" presetID="52" presetClass="entr" presetSubtype="0" fill="hold" grpId="0" nodeType="with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Scale>
                                      <p:cBhvr>
                                        <p:cTn id="66" dur="1000" decel="50000" fill="hold">
                                          <p:stCondLst>
                                            <p:cond delay="0"/>
                                          </p:stCondLst>
                                        </p:cTn>
                                        <p:tgtEl>
                                          <p:spTgt spid="3">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3">
                                            <p:txEl>
                                              <p:pRg st="10" end="10"/>
                                            </p:txEl>
                                          </p:spTgt>
                                        </p:tgtEl>
                                        <p:attrNameLst>
                                          <p:attrName>ppt_x</p:attrName>
                                          <p:attrName>ppt_y</p:attrName>
                                        </p:attrNameLst>
                                      </p:cBhvr>
                                    </p:animMotion>
                                    <p:animEffect transition="in" filter="fade">
                                      <p:cBhvr>
                                        <p:cTn id="68"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4983163"/>
            <a:ext cx="8183562" cy="1052512"/>
          </a:xfrm>
        </p:spPr>
        <p:txBody>
          <a:bodyPr/>
          <a:lstStyle/>
          <a:p>
            <a:pPr>
              <a:defRPr/>
            </a:pPr>
            <a:endParaRPr lang="ru-RU"/>
          </a:p>
        </p:txBody>
      </p:sp>
      <p:sp>
        <p:nvSpPr>
          <p:cNvPr id="3" name="Содержимое 2"/>
          <p:cNvSpPr>
            <a:spLocks noGrp="1"/>
          </p:cNvSpPr>
          <p:nvPr>
            <p:ph idx="1"/>
          </p:nvPr>
        </p:nvSpPr>
        <p:spPr>
          <a:xfrm>
            <a:off x="503238" y="530225"/>
            <a:ext cx="8183562" cy="4187825"/>
          </a:xfrm>
        </p:spPr>
        <p:txBody>
          <a:bodyPr/>
          <a:lstStyle/>
          <a:p>
            <a:pPr marL="265176" indent="-265176" eaLnBrk="1" fontAlgn="auto" hangingPunct="1">
              <a:spcAft>
                <a:spcPts val="0"/>
              </a:spcAft>
              <a:buFont typeface="Wingdings 2"/>
              <a:buChar char=""/>
              <a:defRPr/>
            </a:pPr>
            <a:r>
              <a:rPr lang="ru-RU" sz="2000" dirty="0" smtClean="0"/>
              <a:t>Общая земельная площадь – 77 тыс. га: под зерновыми занято 4649 га, под картофелем – 5 га, Кормовыми – 3046 га.</a:t>
            </a:r>
          </a:p>
          <a:p>
            <a:pPr marL="265176" indent="-265176" eaLnBrk="1" fontAlgn="auto" hangingPunct="1">
              <a:spcAft>
                <a:spcPts val="0"/>
              </a:spcAft>
              <a:buFont typeface="Wingdings 2"/>
              <a:buChar char=""/>
              <a:defRPr/>
            </a:pPr>
            <a:r>
              <a:rPr lang="ru-RU" sz="2000" dirty="0" smtClean="0"/>
              <a:t>Отрасль растениеводства ориентировано на получение зерна для животноводства.</a:t>
            </a:r>
          </a:p>
          <a:p>
            <a:pPr marL="265176" indent="-265176" eaLnBrk="1" fontAlgn="auto" hangingPunct="1">
              <a:spcAft>
                <a:spcPts val="0"/>
              </a:spcAft>
              <a:buFont typeface="Wingdings 2"/>
              <a:buChar char=""/>
              <a:defRPr/>
            </a:pPr>
            <a:r>
              <a:rPr lang="ru-RU" sz="2000" dirty="0" smtClean="0"/>
              <a:t>Животноводство: </a:t>
            </a:r>
            <a:r>
              <a:rPr lang="ru-RU" sz="2000" dirty="0" err="1" smtClean="0"/>
              <a:t>Мясо-молочное</a:t>
            </a:r>
            <a:r>
              <a:rPr lang="ru-RU" sz="2000" dirty="0" smtClean="0"/>
              <a:t> скотоводство, коневодство, овцеводство, свиноводство, пчеловодство</a:t>
            </a:r>
          </a:p>
          <a:p>
            <a:pPr marL="265176" indent="-265176" eaLnBrk="1" fontAlgn="auto" hangingPunct="1">
              <a:spcAft>
                <a:spcPts val="0"/>
              </a:spcAft>
              <a:buFont typeface="Wingdings 2"/>
              <a:buChar char=""/>
              <a:defRPr/>
            </a:pPr>
            <a:r>
              <a:rPr lang="ru-RU" sz="2000" dirty="0" smtClean="0"/>
              <a:t>Сегодня с применением новых технологий восстанавливаются гурты, строятся новые кошары. 18 апреля 2006 организовано предприятие ООО «Овцевод». Генеральный директор – Виктор </a:t>
            </a:r>
            <a:r>
              <a:rPr lang="ru-RU" sz="2000" dirty="0" err="1" smtClean="0"/>
              <a:t>Бельман</a:t>
            </a:r>
            <a:r>
              <a:rPr lang="ru-RU" sz="2000" dirty="0" smtClean="0"/>
              <a:t>.</a:t>
            </a:r>
          </a:p>
          <a:p>
            <a:pPr marL="265176" indent="-265176" eaLnBrk="1" fontAlgn="auto" hangingPunct="1">
              <a:spcAft>
                <a:spcPts val="0"/>
              </a:spcAft>
              <a:buFont typeface="Wingdings 2"/>
              <a:buChar char=""/>
              <a:defRPr/>
            </a:pPr>
            <a:r>
              <a:rPr lang="ru-RU" sz="2000" dirty="0" smtClean="0"/>
              <a:t>   Крестьянское фермерское хозяйство «</a:t>
            </a:r>
            <a:r>
              <a:rPr lang="ru-RU" sz="2000" dirty="0" err="1" smtClean="0"/>
              <a:t>Риал-Агро</a:t>
            </a:r>
            <a:r>
              <a:rPr lang="ru-RU" sz="2000" dirty="0" smtClean="0"/>
              <a:t>» специализируется на разведении мясных пород овец. Руководитель ГК «Риал» Роман </a:t>
            </a:r>
            <a:r>
              <a:rPr lang="ru-RU" sz="2000" dirty="0" err="1" smtClean="0"/>
              <a:t>Челтыгмашев</a:t>
            </a:r>
            <a:r>
              <a:rPr lang="ru-RU" sz="2000" dirty="0" smtClean="0"/>
              <a:t>.</a:t>
            </a:r>
          </a:p>
          <a:p>
            <a:pPr marL="265176" indent="-265176" eaLnBrk="1" fontAlgn="auto" hangingPunct="1">
              <a:spcAft>
                <a:spcPts val="0"/>
              </a:spcAft>
              <a:buFont typeface="Wingdings 2"/>
              <a:buChar char=""/>
              <a:defRPr/>
            </a:pPr>
            <a:endParaRPr lang="ru-RU" sz="1200" dirty="0" smtClean="0"/>
          </a:p>
          <a:p>
            <a:pPr>
              <a:defRPr/>
            </a:pPr>
            <a:endParaRPr lang="ru-RU" sz="1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nvGraphicFramePr>
        <p:xfrm>
          <a:off x="500034" y="28572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6" name="Picture 2" descr="автомашина аскизтранса"/>
          <p:cNvPicPr>
            <a:picLocks noChangeAspect="1" noChangeArrowheads="1"/>
          </p:cNvPicPr>
          <p:nvPr/>
        </p:nvPicPr>
        <p:blipFill>
          <a:blip r:embed="rId7" cstate="email"/>
          <a:srcRect/>
          <a:stretch>
            <a:fillRect/>
          </a:stretch>
        </p:blipFill>
        <p:spPr bwMode="auto">
          <a:xfrm>
            <a:off x="1071538" y="4357694"/>
            <a:ext cx="2214578" cy="15302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3" descr="Изображение 209"/>
          <p:cNvPicPr>
            <a:picLocks noChangeAspect="1" noChangeArrowheads="1"/>
          </p:cNvPicPr>
          <p:nvPr/>
        </p:nvPicPr>
        <p:blipFill>
          <a:blip r:embed="rId8" cstate="email">
            <a:lum bright="-6000" contrast="18000"/>
          </a:blip>
          <a:srcRect/>
          <a:stretch>
            <a:fillRect/>
          </a:stretch>
        </p:blipFill>
        <p:spPr bwMode="auto">
          <a:xfrm>
            <a:off x="5572132" y="4500570"/>
            <a:ext cx="1857388" cy="1485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8" name="Схема 7"/>
          <p:cNvGraphicFramePr/>
          <p:nvPr/>
        </p:nvGraphicFramePr>
        <p:xfrm>
          <a:off x="571472" y="0"/>
          <a:ext cx="785818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p:plus/>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Заголовок 1"/>
          <p:cNvSpPr>
            <a:spLocks noGrp="1"/>
          </p:cNvSpPr>
          <p:nvPr>
            <p:ph type="title"/>
          </p:nvPr>
        </p:nvSpPr>
        <p:spPr>
          <a:xfrm>
            <a:off x="457200" y="704850"/>
            <a:ext cx="8229600" cy="581025"/>
          </a:xfrm>
        </p:spPr>
        <p:txBody>
          <a:bodyPr/>
          <a:lstStyle/>
          <a:p>
            <a:pPr algn="ctr"/>
            <a:r>
              <a:rPr lang="ru-RU" smtClean="0"/>
              <a:t>Автомобильный транспорт</a:t>
            </a:r>
          </a:p>
        </p:txBody>
      </p:sp>
      <p:sp>
        <p:nvSpPr>
          <p:cNvPr id="3" name="Содержимое 2"/>
          <p:cNvSpPr>
            <a:spLocks noGrp="1"/>
          </p:cNvSpPr>
          <p:nvPr>
            <p:ph idx="1"/>
          </p:nvPr>
        </p:nvSpPr>
        <p:spPr>
          <a:xfrm>
            <a:off x="457200" y="1285861"/>
            <a:ext cx="8229600" cy="5038740"/>
          </a:xfrm>
        </p:spPr>
        <p:txBody>
          <a:bodyPr/>
          <a:lstStyle/>
          <a:p>
            <a:pPr marL="274320" indent="-274320" eaLnBrk="1" fontAlgn="auto" hangingPunct="1">
              <a:spcAft>
                <a:spcPts val="0"/>
              </a:spcAft>
              <a:buClr>
                <a:schemeClr val="accent3"/>
              </a:buClr>
              <a:buFont typeface="Wingdings 2"/>
              <a:buChar char=""/>
              <a:defRPr/>
            </a:pP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Аскизский</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район связан с другими регионами транспортными магистралями: через территорию проходит железная дорога Абакан-Новокузнецк, автомобильная дорога Абакан- Ак-Довурак,  строится и автомобильная, соединяющая район с соседним регионом – Кемеровской областью.  Общая протяженность автомобильных дорог составляет 736,9 км.</a:t>
            </a:r>
          </a:p>
          <a:p>
            <a:pPr marL="274320" indent="-274320" eaLnBrk="1" fontAlgn="auto" hangingPunct="1">
              <a:spcAft>
                <a:spcPts val="0"/>
              </a:spcAft>
              <a:buClr>
                <a:schemeClr val="accent3"/>
              </a:buClr>
              <a:buFont typeface="Wingdings 2"/>
              <a:buChar char=""/>
              <a:defRPr/>
            </a:pP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 территории района работают достаточно крупные транс­портные предприятия.</a:t>
            </a:r>
          </a:p>
          <a:p>
            <a:pPr marL="274320" indent="-274320" eaLnBrk="1" fontAlgn="auto" hangingPunct="1">
              <a:spcAft>
                <a:spcPts val="0"/>
              </a:spcAft>
              <a:buClr>
                <a:schemeClr val="accent3"/>
              </a:buClr>
              <a:buFont typeface="Wingdings 2"/>
              <a:buChar char=""/>
              <a:defRPr/>
            </a:pP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Крупнейшими автотранспортными предприятиями района являются ЗАО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Аскизпассажиртранс</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осуществляющее перевоз­ки пассажиров по району и в столицу республики, и ОАО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Аскизавтотранс</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специализирующееся в основном на международ­ных перевозках грузов в Монгольскую Народную Республику.</a:t>
            </a:r>
          </a:p>
          <a:p>
            <a:pPr marL="274320" indent="-274320" eaLnBrk="1" fontAlgn="auto" hangingPunct="1">
              <a:spcAft>
                <a:spcPts val="0"/>
              </a:spcAft>
              <a:buClr>
                <a:schemeClr val="accent3"/>
              </a:buClr>
              <a:buFont typeface="Wingdings 2"/>
              <a:buChar char=""/>
              <a:defRPr/>
            </a:pPr>
            <a:endParaRPr lang="ru-RU"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19askizsky_flag.gif">
            <a:hlinkClick r:id="rId2" action="ppaction://hlinksldjump"/>
          </p:cNvPr>
          <p:cNvPicPr>
            <a:picLocks noGrp="1" noChangeAspect="1"/>
          </p:cNvPicPr>
          <p:nvPr>
            <p:ph idx="1"/>
          </p:nvPr>
        </p:nvPicPr>
        <p:blipFill>
          <a:blip r:embed="rId3" cstate="email"/>
          <a:stretch>
            <a:fillRect/>
          </a:stretch>
        </p:blipFill>
        <p:spPr>
          <a:xfrm>
            <a:off x="357158" y="1500174"/>
            <a:ext cx="4429156" cy="2952771"/>
          </a:xfrm>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Заголовок 1"/>
          <p:cNvSpPr>
            <a:spLocks noGrp="1"/>
          </p:cNvSpPr>
          <p:nvPr>
            <p:ph type="title"/>
          </p:nvPr>
        </p:nvSpPr>
        <p:spPr>
          <a:xfrm>
            <a:off x="428596" y="142852"/>
            <a:ext cx="8358246" cy="928694"/>
          </a:xfrm>
        </p:spPr>
        <p:style>
          <a:lnRef idx="1">
            <a:schemeClr val="accent4"/>
          </a:lnRef>
          <a:fillRef idx="2">
            <a:schemeClr val="accent4"/>
          </a:fillRef>
          <a:effectRef idx="1">
            <a:schemeClr val="accent4"/>
          </a:effectRef>
          <a:fontRef idx="minor">
            <a:schemeClr val="dk1"/>
          </a:fontRef>
        </p:style>
        <p:txBody>
          <a:bodyPr>
            <a:noAutofit/>
          </a:bodyPr>
          <a:lstStyle/>
          <a:p>
            <a:pPr algn="ctr" eaLnBrk="1" fontAlgn="auto" hangingPunct="1">
              <a:spcAft>
                <a:spcPts val="0"/>
              </a:spcAft>
              <a:defRPr/>
            </a:pPr>
            <a:r>
              <a:rPr lang="ru-RU" sz="4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Флаг </a:t>
            </a:r>
            <a:r>
              <a:rPr lang="ru-RU" sz="40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аскизского</a:t>
            </a:r>
            <a:r>
              <a:rPr lang="ru-RU" sz="4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района</a:t>
            </a:r>
            <a:endParaRPr lang="ru-RU" sz="4000" dirty="0"/>
          </a:p>
        </p:txBody>
      </p:sp>
      <p:sp>
        <p:nvSpPr>
          <p:cNvPr id="6" name="TextBox 5"/>
          <p:cNvSpPr txBox="1"/>
          <p:nvPr/>
        </p:nvSpPr>
        <p:spPr>
          <a:xfrm>
            <a:off x="4500562" y="1785926"/>
            <a:ext cx="4214842" cy="707886"/>
          </a:xfrm>
          <a:prstGeom prst="rect">
            <a:avLst/>
          </a:prstGeom>
          <a:effectLst>
            <a:outerShdw blurRad="152400" dist="317500" dir="5400000" sx="90000" sy="-19000" rotWithShape="0">
              <a:prstClr val="black">
                <a:alpha val="15000"/>
              </a:prstClr>
            </a:outerShdw>
          </a:effectLst>
          <a:scene3d>
            <a:camera prst="orthographicFron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ru-RU" sz="2000" dirty="0"/>
              <a:t>Флаг Аскизского района разработан на основе герба.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71438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fontAlgn="auto" hangingPunct="1">
              <a:spcAft>
                <a:spcPts val="0"/>
              </a:spcAft>
              <a:defRPr/>
            </a:pPr>
            <a:r>
              <a:rPr lang="ru-RU"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Железнодорожный транспорт</a:t>
            </a:r>
            <a:endParaRPr lang="ru-RU"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Содержимое 2"/>
          <p:cNvSpPr>
            <a:spLocks noGrp="1"/>
          </p:cNvSpPr>
          <p:nvPr>
            <p:ph idx="1"/>
          </p:nvPr>
        </p:nvSpPr>
        <p:spPr>
          <a:xfrm>
            <a:off x="428596" y="1428736"/>
            <a:ext cx="8229600" cy="438912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274320" indent="-274320" eaLnBrk="1" fontAlgn="auto" hangingPunct="1">
              <a:spcAft>
                <a:spcPts val="0"/>
              </a:spcAft>
              <a:buClr>
                <a:schemeClr val="accent3"/>
              </a:buClr>
              <a:buFont typeface="Wingdings 2"/>
              <a:buChar char=""/>
              <a:defRPr/>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Вагонное депо станции Аскиз. Образовано в 1959 г., имеет вагоносборочный и вспомогательные цеха. Предприятие проводит деповский и текущий отцепочный ремонт грузовых вагонов. Аскизская дистанция пути. Предприятие создано в 1959 г. на базе принятого в эксплуатацию участка дороги Сталинск — Аба­кан. В ведение организации входят ветки Аскиз — Абаза и Бискамжа — Вершина Теи. </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50"/>
            <a:ext cx="4757738" cy="1071563"/>
          </a:xfrm>
        </p:spPr>
        <p:txBody>
          <a:bodyPr/>
          <a:lstStyle/>
          <a:p>
            <a:pPr algn="ctr" eaLnBrk="1" hangingPunct="1"/>
            <a:r>
              <a:rPr lang="ru-RU" smtClean="0"/>
              <a:t>Музеи </a:t>
            </a:r>
          </a:p>
        </p:txBody>
      </p:sp>
      <p:sp>
        <p:nvSpPr>
          <p:cNvPr id="3" name="Содержимое 2"/>
          <p:cNvSpPr>
            <a:spLocks noGrp="1"/>
          </p:cNvSpPr>
          <p:nvPr>
            <p:ph idx="1"/>
          </p:nvPr>
        </p:nvSpPr>
        <p:spPr>
          <a:xfrm>
            <a:off x="500034" y="1500174"/>
            <a:ext cx="4929222" cy="5357826"/>
          </a:xfrm>
        </p:spPr>
        <p:txBody>
          <a:bodyPr>
            <a:normAutofit fontScale="77500" lnSpcReduction="20000"/>
          </a:bodyPr>
          <a:lstStyle/>
          <a:p>
            <a:pPr marL="274320" indent="-274320" eaLnBrk="1" fontAlgn="auto" hangingPunct="1">
              <a:spcAft>
                <a:spcPts val="0"/>
              </a:spcAft>
              <a:buClr>
                <a:schemeClr val="accent3"/>
              </a:buClr>
              <a:buFont typeface="Wingdings 2"/>
              <a:buNone/>
              <a:defRPr/>
            </a:pP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Главной задачей музеев является сохранение исторического и культурного наследия народа. На территории Аскизского района находятся 6 крупных музеев: Аскизский краеведческий музей имени Н.Ф.Катанова, Анхаковский музей «Улуг Хуртуях тас», Вершинотейский муниципальный краеведческий музей, Хакасский национальный музей-заповедник «Казановка», Полтаковский музей наскального искусства, мемориальный комплекс с.Аскиз. Кроме того в районе имеется 17 школьных музеев различных направлений: краеведческие, этнографические, художественно-эстетические, фольклорно-исторические и другие. </a:t>
            </a:r>
          </a:p>
        </p:txBody>
      </p:sp>
      <p:pic>
        <p:nvPicPr>
          <p:cNvPr id="140292" name="Picture 2" descr="Музей 1"/>
          <p:cNvPicPr>
            <a:picLocks noChangeAspect="1" noChangeArrowheads="1"/>
          </p:cNvPicPr>
          <p:nvPr/>
        </p:nvPicPr>
        <p:blipFill>
          <a:blip r:embed="rId2" cstate="email"/>
          <a:srcRect/>
          <a:stretch>
            <a:fillRect/>
          </a:stretch>
        </p:blipFill>
        <p:spPr bwMode="auto">
          <a:xfrm>
            <a:off x="7053263" y="0"/>
            <a:ext cx="2090737" cy="1357313"/>
          </a:xfrm>
          <a:prstGeom prst="rect">
            <a:avLst/>
          </a:prstGeom>
          <a:noFill/>
          <a:ln w="57150" cmpd="thinThick">
            <a:solidFill>
              <a:srgbClr val="FF9900"/>
            </a:solidFill>
            <a:miter lim="800000"/>
            <a:headEnd/>
            <a:tailEnd/>
          </a:ln>
        </p:spPr>
      </p:pic>
      <p:pic>
        <p:nvPicPr>
          <p:cNvPr id="140293" name="Picture 3" descr="музей"/>
          <p:cNvPicPr>
            <a:picLocks noChangeAspect="1" noChangeArrowheads="1"/>
          </p:cNvPicPr>
          <p:nvPr/>
        </p:nvPicPr>
        <p:blipFill>
          <a:blip r:embed="rId3" cstate="email"/>
          <a:srcRect/>
          <a:stretch>
            <a:fillRect/>
          </a:stretch>
        </p:blipFill>
        <p:spPr bwMode="auto">
          <a:xfrm>
            <a:off x="7000875" y="4143375"/>
            <a:ext cx="2143125" cy="1428750"/>
          </a:xfrm>
          <a:prstGeom prst="rect">
            <a:avLst/>
          </a:prstGeom>
          <a:noFill/>
          <a:ln w="57150" cmpd="thinThick">
            <a:solidFill>
              <a:srgbClr val="FF9900"/>
            </a:solidFill>
            <a:miter lim="800000"/>
            <a:headEnd/>
            <a:tailEnd/>
          </a:ln>
        </p:spPr>
      </p:pic>
      <p:pic>
        <p:nvPicPr>
          <p:cNvPr id="140294" name="Picture 4" descr="В-Тейский музей"/>
          <p:cNvPicPr>
            <a:picLocks noChangeAspect="1" noChangeArrowheads="1"/>
          </p:cNvPicPr>
          <p:nvPr/>
        </p:nvPicPr>
        <p:blipFill>
          <a:blip r:embed="rId4" cstate="email"/>
          <a:srcRect/>
          <a:stretch>
            <a:fillRect/>
          </a:stretch>
        </p:blipFill>
        <p:spPr bwMode="auto">
          <a:xfrm>
            <a:off x="0" y="0"/>
            <a:ext cx="1143000" cy="844550"/>
          </a:xfrm>
          <a:prstGeom prst="rect">
            <a:avLst/>
          </a:prstGeom>
          <a:noFill/>
          <a:ln w="76200" cmpd="tri">
            <a:solidFill>
              <a:srgbClr val="FF9900"/>
            </a:solidFill>
            <a:miter lim="800000"/>
            <a:headEnd/>
            <a:tailEnd/>
          </a:ln>
        </p:spPr>
      </p:pic>
      <p:pic>
        <p:nvPicPr>
          <p:cNvPr id="140295" name="Picture 5"/>
          <p:cNvPicPr>
            <a:picLocks noChangeAspect="1" noChangeArrowheads="1"/>
          </p:cNvPicPr>
          <p:nvPr/>
        </p:nvPicPr>
        <p:blipFill>
          <a:blip r:embed="rId5" cstate="email">
            <a:lum bright="6000" contrast="6000"/>
          </a:blip>
          <a:srcRect/>
          <a:stretch>
            <a:fillRect/>
          </a:stretch>
        </p:blipFill>
        <p:spPr bwMode="auto">
          <a:xfrm>
            <a:off x="7000875" y="5616575"/>
            <a:ext cx="2143125" cy="1241425"/>
          </a:xfrm>
          <a:prstGeom prst="rect">
            <a:avLst/>
          </a:prstGeom>
          <a:noFill/>
          <a:ln w="57150" cmpd="thinThick">
            <a:solidFill>
              <a:srgbClr val="FF9900"/>
            </a:solidFill>
            <a:miter lim="800000"/>
            <a:headEnd/>
            <a:tailEnd/>
          </a:ln>
        </p:spPr>
      </p:pic>
      <p:pic>
        <p:nvPicPr>
          <p:cNvPr id="140296" name="Picture 6"/>
          <p:cNvPicPr>
            <a:picLocks noChangeAspect="1" noChangeArrowheads="1"/>
          </p:cNvPicPr>
          <p:nvPr/>
        </p:nvPicPr>
        <p:blipFill>
          <a:blip r:embed="rId6" cstate="email"/>
          <a:srcRect/>
          <a:stretch>
            <a:fillRect/>
          </a:stretch>
        </p:blipFill>
        <p:spPr bwMode="auto">
          <a:xfrm>
            <a:off x="7086600" y="1428750"/>
            <a:ext cx="2057400" cy="1320800"/>
          </a:xfrm>
          <a:prstGeom prst="rect">
            <a:avLst/>
          </a:prstGeom>
          <a:noFill/>
          <a:ln w="76200" cmpd="tri">
            <a:solidFill>
              <a:srgbClr val="FF9900"/>
            </a:solidFill>
            <a:miter lim="800000"/>
            <a:headEnd/>
            <a:tailEnd/>
          </a:ln>
        </p:spPr>
      </p:pic>
      <p:pic>
        <p:nvPicPr>
          <p:cNvPr id="140297" name="Picture 7" descr="P7140523"/>
          <p:cNvPicPr>
            <a:picLocks noChangeAspect="1" noChangeArrowheads="1"/>
          </p:cNvPicPr>
          <p:nvPr/>
        </p:nvPicPr>
        <p:blipFill>
          <a:blip r:embed="rId7" cstate="email"/>
          <a:srcRect/>
          <a:stretch>
            <a:fillRect/>
          </a:stretch>
        </p:blipFill>
        <p:spPr bwMode="auto">
          <a:xfrm>
            <a:off x="7072313" y="2786063"/>
            <a:ext cx="2071687" cy="1285875"/>
          </a:xfrm>
          <a:prstGeom prst="rect">
            <a:avLst/>
          </a:prstGeom>
          <a:noFill/>
          <a:ln w="76200" cmpd="tri">
            <a:solidFill>
              <a:srgbClr val="FF9900"/>
            </a:solidFill>
            <a:miter lim="800000"/>
            <a:headEnd/>
            <a:tailEnd/>
          </a:ln>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r>
              <a:rPr lang="ru-RU" smtClean="0">
                <a:solidFill>
                  <a:srgbClr val="88A44D"/>
                </a:solidFill>
              </a:rPr>
              <a:t>Культура</a:t>
            </a:r>
          </a:p>
        </p:txBody>
      </p:sp>
      <p:sp>
        <p:nvSpPr>
          <p:cNvPr id="3" name="Содержимое 2"/>
          <p:cNvSpPr>
            <a:spLocks noGrp="1"/>
          </p:cNvSpPr>
          <p:nvPr>
            <p:ph sz="quarter" idx="1"/>
          </p:nvPr>
        </p:nvSpPr>
        <p:spPr>
          <a:xfrm>
            <a:off x="301625" y="1527175"/>
            <a:ext cx="8504238" cy="4572000"/>
          </a:xfrm>
        </p:spPr>
        <p:txBody>
          <a:bodyPr>
            <a:normAutofit fontScale="85000" lnSpcReduction="20000"/>
          </a:bodyPr>
          <a:lstStyle/>
          <a:p>
            <a:pPr marL="274320" indent="-274320" eaLnBrk="1" fontAlgn="auto" hangingPunct="1">
              <a:spcAft>
                <a:spcPts val="0"/>
              </a:spcAft>
              <a:buFont typeface="Wingdings 2"/>
              <a:buChar char=""/>
              <a:defRPr/>
            </a:pPr>
            <a:r>
              <a:rPr lang="ru-RU" dirty="0" smtClean="0"/>
              <a:t>В государственную сеть учреждений культуры Аскизского района входят: 35 домов культуры и клубов, 34 библиотеки, 6 детских музыкальных школ и школа искусств, 4 музея. В учреждениях культуры работают 456 человек, из них с высшим образованием-66, средне-специальным-148. Средний возраст работающих специалистов - от 30 до 50 лет.</a:t>
            </a:r>
          </a:p>
          <a:p>
            <a:pPr marL="274320" indent="-274320" eaLnBrk="1" fontAlgn="auto" hangingPunct="1">
              <a:spcAft>
                <a:spcPts val="0"/>
              </a:spcAft>
              <a:buFont typeface="Wingdings 2"/>
              <a:buChar char=""/>
              <a:defRPr/>
            </a:pPr>
            <a:r>
              <a:rPr lang="ru-RU" dirty="0" smtClean="0"/>
              <a:t>   Территория района богата объектами историко-культурного наследия. Для сохранения и популяризации исторического наследия создана сеть музеев: Аскизский музей им.Н.Ф.Катанова, Анхаковский музей «Улуг Хуртуях тас», Полтаковский музей наскального искусства и Вершинотейский краеведческий музей. Кроме того функционирует Хакасский республиканский национальный Казановский музей-заповедник.</a:t>
            </a:r>
          </a:p>
          <a:p>
            <a:pPr marL="274320" indent="-274320" eaLnBrk="1" fontAlgn="auto" hangingPunct="1">
              <a:spcAft>
                <a:spcPts val="0"/>
              </a:spcAft>
              <a:buFont typeface="Wingdings 2"/>
              <a:buChar char=""/>
              <a:defRPr/>
            </a:pPr>
            <a:endParaRPr lang="ru-RU"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3">
                                            <p:txEl>
                                              <p:pRg st="0" end="0"/>
                                            </p:txEl>
                                          </p:spTgt>
                                        </p:tgtEl>
                                        <p:attrNameLst>
                                          <p:attrName>ppt_x</p:attrName>
                                        </p:attrNameLst>
                                      </p:cBhvr>
                                    </p:anim>
                                    <p:anim from="0" to="-1.0" calcmode="lin" valueType="num">
                                      <p:cBhvr>
                                        <p:cTn id="16" dur="200" decel="50000" autoRev="1" fill="hold">
                                          <p:stCondLst>
                                            <p:cond delay="600"/>
                                          </p:stCondLst>
                                        </p:cTn>
                                        <p:tgtEl>
                                          <p:spTgt spid="3">
                                            <p:txEl>
                                              <p:pRg st="0" end="0"/>
                                            </p:txEl>
                                          </p:spTgt>
                                        </p:tgtEl>
                                        <p:attrNameLst>
                                          <p:attrName>xshear</p:attrName>
                                        </p:attrNameLst>
                                      </p:cBhvr>
                                    </p:anim>
                                    <p:animScale>
                                      <p:cBhvr>
                                        <p:cTn id="17" dur="200" decel="100000" autoRev="1" fill="hold">
                                          <p:stCondLst>
                                            <p:cond delay="600"/>
                                          </p:stCondLst>
                                        </p:cTn>
                                        <p:tgtEl>
                                          <p:spTgt spid="3">
                                            <p:txEl>
                                              <p:pRg st="0" end="0"/>
                                            </p:txEl>
                                          </p:spTgt>
                                        </p:tgtEl>
                                      </p:cBhvr>
                                      <p:from x="100000" y="100000"/>
                                      <p:to x="80000" y="100000"/>
                                    </p:animScale>
                                    <p:anim by="(#ppt_h/3+#ppt_w*0.1)" calcmode="lin" valueType="num">
                                      <p:cBhvr additive="sum">
                                        <p:cTn id="18"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from="(-#ppt_w/2)" to="(#ppt_x)" calcmode="lin" valueType="num">
                                      <p:cBhvr>
                                        <p:cTn id="23" dur="600" fill="hold">
                                          <p:stCondLst>
                                            <p:cond delay="0"/>
                                          </p:stCondLst>
                                        </p:cTn>
                                        <p:tgtEl>
                                          <p:spTgt spid="3">
                                            <p:txEl>
                                              <p:pRg st="1" end="1"/>
                                            </p:txEl>
                                          </p:spTgt>
                                        </p:tgtEl>
                                        <p:attrNameLst>
                                          <p:attrName>ppt_x</p:attrName>
                                        </p:attrNameLst>
                                      </p:cBhvr>
                                    </p:anim>
                                    <p:anim from="0" to="-1.0" calcmode="lin" valueType="num">
                                      <p:cBhvr>
                                        <p:cTn id="24" dur="200" decel="50000" autoRev="1" fill="hold">
                                          <p:stCondLst>
                                            <p:cond delay="600"/>
                                          </p:stCondLst>
                                        </p:cTn>
                                        <p:tgtEl>
                                          <p:spTgt spid="3">
                                            <p:txEl>
                                              <p:pRg st="1" end="1"/>
                                            </p:txEl>
                                          </p:spTgt>
                                        </p:tgtEl>
                                        <p:attrNameLst>
                                          <p:attrName>xshear</p:attrName>
                                        </p:attrNameLst>
                                      </p:cBhvr>
                                    </p:anim>
                                    <p:animScale>
                                      <p:cBhvr>
                                        <p:cTn id="25" dur="200" decel="100000" autoRev="1" fill="hold">
                                          <p:stCondLst>
                                            <p:cond delay="600"/>
                                          </p:stCondLst>
                                        </p:cTn>
                                        <p:tgtEl>
                                          <p:spTgt spid="3">
                                            <p:txEl>
                                              <p:pRg st="1" end="1"/>
                                            </p:txEl>
                                          </p:spTgt>
                                        </p:tgtEl>
                                      </p:cBhvr>
                                      <p:from x="100000" y="100000"/>
                                      <p:to x="80000" y="100000"/>
                                    </p:animScale>
                                    <p:anim by="(#ppt_h/3+#ppt_w*0.1)" calcmode="lin" valueType="num">
                                      <p:cBhvr additive="sum">
                                        <p:cTn id="26" dur="200" decel="100000" autoRev="1" fill="hold">
                                          <p:stCondLst>
                                            <p:cond delay="600"/>
                                          </p:stCondLst>
                                        </p:cTn>
                                        <p:tgtEl>
                                          <p:spTgt spid="3">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dirty="0" smtClean="0"/>
              <a:t>Культура</a:t>
            </a:r>
            <a:endParaRPr lang="ru-RU" dirty="0"/>
          </a:p>
        </p:txBody>
      </p:sp>
      <p:sp>
        <p:nvSpPr>
          <p:cNvPr id="142339" name="Содержимое 2"/>
          <p:cNvSpPr>
            <a:spLocks noGrp="1"/>
          </p:cNvSpPr>
          <p:nvPr>
            <p:ph sz="quarter" idx="1"/>
          </p:nvPr>
        </p:nvSpPr>
        <p:spPr>
          <a:xfrm>
            <a:off x="301625" y="1527175"/>
            <a:ext cx="8504238" cy="4572000"/>
          </a:xfrm>
        </p:spPr>
        <p:txBody>
          <a:bodyPr/>
          <a:lstStyle/>
          <a:p>
            <a:pPr>
              <a:buFont typeface="Wingdings 2" pitchFamily="18" charset="2"/>
              <a:buChar char=""/>
            </a:pPr>
            <a:r>
              <a:rPr lang="ru-RU" sz="2400" smtClean="0"/>
              <a:t>Дома культуры и клубы - 35</a:t>
            </a:r>
          </a:p>
          <a:p>
            <a:pPr>
              <a:buFont typeface="Wingdings 2" pitchFamily="18" charset="2"/>
              <a:buChar char=""/>
            </a:pPr>
            <a:r>
              <a:rPr lang="ru-RU" sz="2400" smtClean="0"/>
              <a:t>Библиотеки - 34</a:t>
            </a:r>
          </a:p>
          <a:p>
            <a:pPr>
              <a:buFont typeface="Wingdings 2" pitchFamily="18" charset="2"/>
              <a:buChar char=""/>
            </a:pPr>
            <a:r>
              <a:rPr lang="ru-RU" sz="2400" smtClean="0"/>
              <a:t>Детские музыкальные школы и школы искусств - 6</a:t>
            </a:r>
          </a:p>
          <a:p>
            <a:pPr>
              <a:buFont typeface="Wingdings 2" pitchFamily="18" charset="2"/>
              <a:buChar char=""/>
            </a:pPr>
            <a:r>
              <a:rPr lang="ru-RU" sz="2400" smtClean="0"/>
              <a:t>Музеи – 5</a:t>
            </a:r>
          </a:p>
          <a:p>
            <a:pPr>
              <a:buFont typeface="Wingdings 2" pitchFamily="18" charset="2"/>
              <a:buChar char=""/>
            </a:pPr>
            <a:endParaRPr lang="ru-RU" sz="240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775" y="228600"/>
            <a:ext cx="8153400" cy="990600"/>
          </a:xfrm>
        </p:spPr>
        <p:txBody>
          <a:bodyPr/>
          <a:lstStyle/>
          <a:p>
            <a:pPr algn="ctr" eaLnBrk="1" hangingPunct="1"/>
            <a:r>
              <a:rPr lang="ru-RU" smtClean="0"/>
              <a:t>Вывод:</a:t>
            </a:r>
          </a:p>
        </p:txBody>
      </p:sp>
      <p:sp>
        <p:nvSpPr>
          <p:cNvPr id="3" name="Содержимое 2"/>
          <p:cNvSpPr>
            <a:spLocks noGrp="1"/>
          </p:cNvSpPr>
          <p:nvPr>
            <p:ph sz="quarter" idx="1"/>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20040" indent="-320040" eaLnBrk="1" fontAlgn="auto" hangingPunct="1">
              <a:spcAft>
                <a:spcPts val="0"/>
              </a:spcAft>
              <a:buFont typeface="Wingdings"/>
              <a:buNone/>
              <a:defRPr/>
            </a:pP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Аскизский район обладает богатейшими ресурсами для социально – экономического, культурного, промышленного развития</a:t>
            </a:r>
            <a:endPar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1"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4"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hangingPunct="1"/>
            <a:r>
              <a:rPr lang="ru-RU" smtClean="0"/>
              <a:t>Литература:</a:t>
            </a:r>
          </a:p>
        </p:txBody>
      </p:sp>
      <p:sp>
        <p:nvSpPr>
          <p:cNvPr id="3" name="Содержимое 2"/>
          <p:cNvSpPr>
            <a:spLocks noGrp="1"/>
          </p:cNvSpPr>
          <p:nvPr>
            <p:ph idx="1"/>
          </p:nvPr>
        </p:nvSpPr>
        <p:spPr/>
        <p:txBody>
          <a:bodyPr/>
          <a:lstStyle/>
          <a:p>
            <a:pPr marL="514350" indent="-514350" eaLnBrk="1" hangingPunct="1">
              <a:buFont typeface="Calibri" pitchFamily="34" charset="0"/>
              <a:buAutoNum type="arabicPeriod"/>
            </a:pPr>
            <a:r>
              <a:rPr lang="ru-RU" smtClean="0"/>
              <a:t>А.Такпешев Аскизский район соблюдая традиции в стремлении к лучшему! Красноярск 2007г.</a:t>
            </a:r>
          </a:p>
          <a:p>
            <a:pPr marL="514350" indent="-514350" eaLnBrk="1" hangingPunct="1">
              <a:buFont typeface="Calibri" pitchFamily="34" charset="0"/>
              <a:buAutoNum type="arabicPeriod"/>
            </a:pPr>
            <a:r>
              <a:rPr lang="ru-RU" smtClean="0"/>
              <a:t>Авторский коллектив Аскизский район. Новосибирск 2008 год.</a:t>
            </a:r>
          </a:p>
          <a:p>
            <a:pPr marL="514350" indent="-514350" eaLnBrk="1" hangingPunct="1">
              <a:buFont typeface="Calibri" pitchFamily="34" charset="0"/>
              <a:buAutoNum type="arabicPeriod"/>
            </a:pPr>
            <a:r>
              <a:rPr lang="ru-RU" smtClean="0"/>
              <a:t>Н.Г. Челтыгмашева Дневник школьника. Абакан 2008г.</a:t>
            </a:r>
          </a:p>
          <a:p>
            <a:pPr marL="514350" indent="-514350" eaLnBrk="1" hangingPunct="1">
              <a:buFont typeface="Calibri" pitchFamily="34" charset="0"/>
              <a:buAutoNum type="arabicPeriod"/>
            </a:pPr>
            <a:r>
              <a:rPr lang="ru-RU" smtClean="0"/>
              <a:t>О.Г. Тобурчинова учебное пособие Физическая география Аскизского района 2005 г.</a:t>
            </a:r>
          </a:p>
          <a:p>
            <a:pPr marL="514350" indent="-514350" eaLnBrk="1" hangingPunct="1">
              <a:buFont typeface="Calibri" pitchFamily="34" charset="0"/>
              <a:buAutoNum type="arabicPeriod"/>
            </a:pPr>
            <a:r>
              <a:rPr lang="ru-RU" smtClean="0"/>
              <a:t>Интернет ресурсы</a:t>
            </a:r>
          </a:p>
          <a:p>
            <a:pPr marL="514350" indent="-514350" eaLnBrk="1" hangingPunct="1">
              <a:buFont typeface="Calibri" pitchFamily="34" charset="0"/>
              <a:buAutoNum type="arabicPeriod"/>
            </a:pPr>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p:cNvSpPr>
          <p:nvPr>
            <p:ph type="title"/>
          </p:nvPr>
        </p:nvSpPr>
        <p:spPr/>
        <p:txBody>
          <a:bodyPr/>
          <a:lstStyle/>
          <a:p>
            <a:r>
              <a:rPr lang="ru-RU" smtClean="0">
                <a:latin typeface="Arial" charset="0"/>
              </a:rPr>
              <a:t>Приложения</a:t>
            </a:r>
          </a:p>
        </p:txBody>
      </p:sp>
      <p:sp>
        <p:nvSpPr>
          <p:cNvPr id="340995" name="Rectangle 3"/>
          <p:cNvSpPr>
            <a:spLocks noGrp="1"/>
          </p:cNvSpPr>
          <p:nvPr>
            <p:ph type="body" idx="1"/>
          </p:nvPr>
        </p:nvSpPr>
        <p:spPr/>
        <p:txBody>
          <a:bodyPr/>
          <a:lstStyle/>
          <a:p>
            <a:r>
              <a:rPr lang="ru-RU" smtClean="0">
                <a:latin typeface="Arial" charset="0"/>
              </a:rPr>
              <a:t>Слайды:</a:t>
            </a:r>
          </a:p>
          <a:p>
            <a:r>
              <a:rPr lang="ru-RU" smtClean="0">
                <a:latin typeface="Arial" charset="0"/>
              </a:rPr>
              <a:t>57-65 – муниципальные образования, численность хозяйства, населения;</a:t>
            </a:r>
          </a:p>
          <a:p>
            <a:r>
              <a:rPr lang="ru-RU" smtClean="0">
                <a:latin typeface="Arial" charset="0"/>
              </a:rPr>
              <a:t>66 – 67 –геральдика, описание флага Аскизского района;</a:t>
            </a:r>
          </a:p>
          <a:p>
            <a:r>
              <a:rPr lang="ru-RU" smtClean="0">
                <a:latin typeface="Arial" charset="0"/>
              </a:rPr>
              <a:t>68 – почвенно-земельные ресурсы;</a:t>
            </a:r>
          </a:p>
          <a:p>
            <a:r>
              <a:rPr lang="ru-RU" smtClean="0">
                <a:latin typeface="Arial" charset="0"/>
              </a:rPr>
              <a:t>69-агроклиматические ресурсы.</a:t>
            </a:r>
          </a:p>
          <a:p>
            <a:endParaRPr lang="ru-RU" smtClean="0">
              <a:latin typeface="Arial"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Заголовок 1"/>
          <p:cNvSpPr>
            <a:spLocks noGrp="1"/>
          </p:cNvSpPr>
          <p:nvPr>
            <p:ph type="title"/>
          </p:nvPr>
        </p:nvSpPr>
        <p:spPr>
          <a:xfrm>
            <a:off x="457200" y="0"/>
            <a:ext cx="7972425" cy="571500"/>
          </a:xfrm>
        </p:spPr>
        <p:txBody>
          <a:bodyPr/>
          <a:lstStyle/>
          <a:p>
            <a:pPr eaLnBrk="1" hangingPunct="1"/>
            <a:r>
              <a:rPr lang="ru-RU" sz="1800" smtClean="0"/>
              <a:t>Наименование  Муниципального Образования</a:t>
            </a:r>
          </a:p>
        </p:txBody>
      </p:sp>
      <p:graphicFrame>
        <p:nvGraphicFramePr>
          <p:cNvPr id="4" name="Содержимое 3"/>
          <p:cNvGraphicFramePr>
            <a:graphicFrameLocks noGrp="1"/>
          </p:cNvGraphicFramePr>
          <p:nvPr>
            <p:ph idx="1"/>
          </p:nvPr>
        </p:nvGraphicFramePr>
        <p:xfrm>
          <a:off x="500063" y="642938"/>
          <a:ext cx="8143875" cy="4400550"/>
        </p:xfrm>
        <a:graphic>
          <a:graphicData uri="http://schemas.openxmlformats.org/drawingml/2006/table">
            <a:tbl>
              <a:tblPr firstRow="1" bandRow="1">
                <a:tableStyleId>{5C22544A-7EE6-4342-B048-85BDC9FD1C3A}</a:tableStyleId>
              </a:tblPr>
              <a:tblGrid>
                <a:gridCol w="2714625"/>
                <a:gridCol w="2714625"/>
                <a:gridCol w="2714625"/>
              </a:tblGrid>
              <a:tr h="642799">
                <a:tc>
                  <a:txBody>
                    <a:bodyPr/>
                    <a:lstStyle/>
                    <a:p>
                      <a:r>
                        <a:rPr lang="ru-RU" dirty="0" smtClean="0"/>
                        <a:t>Наименование сельского населенного</a:t>
                      </a:r>
                      <a:r>
                        <a:rPr lang="ru-RU" baseline="0" dirty="0" smtClean="0"/>
                        <a:t> пункта</a:t>
                      </a:r>
                      <a:endParaRPr lang="ru-RU" dirty="0"/>
                    </a:p>
                  </a:txBody>
                  <a:tcPr/>
                </a:tc>
                <a:tc>
                  <a:txBody>
                    <a:bodyPr/>
                    <a:lstStyle/>
                    <a:p>
                      <a:r>
                        <a:rPr lang="ru-RU" dirty="0" smtClean="0"/>
                        <a:t>Число постоянных</a:t>
                      </a:r>
                      <a:r>
                        <a:rPr lang="ru-RU" baseline="0" dirty="0" smtClean="0"/>
                        <a:t> хозяйств</a:t>
                      </a:r>
                      <a:endParaRPr lang="ru-RU" dirty="0"/>
                    </a:p>
                  </a:txBody>
                  <a:tcPr/>
                </a:tc>
                <a:tc>
                  <a:txBody>
                    <a:bodyPr/>
                    <a:lstStyle/>
                    <a:p>
                      <a:r>
                        <a:rPr lang="ru-RU" dirty="0" smtClean="0"/>
                        <a:t>Численность населения человек</a:t>
                      </a:r>
                      <a:endParaRPr lang="ru-RU" dirty="0"/>
                    </a:p>
                  </a:txBody>
                  <a:tcPr/>
                </a:tc>
              </a:tr>
              <a:tr h="360638">
                <a:tc gridSpan="3">
                  <a:txBody>
                    <a:bodyPr/>
                    <a:lstStyle/>
                    <a:p>
                      <a:pPr algn="ctr"/>
                      <a:r>
                        <a:rPr lang="ru-RU" dirty="0" smtClean="0"/>
                        <a:t>Аскизское сельское поселение</a:t>
                      </a:r>
                      <a:endParaRPr lang="ru-RU" dirty="0"/>
                    </a:p>
                  </a:txBody>
                  <a:tcPr/>
                </a:tc>
                <a:tc hMerge="1">
                  <a:txBody>
                    <a:bodyPr/>
                    <a:lstStyle/>
                    <a:p>
                      <a:endParaRPr lang="ru-RU" dirty="0"/>
                    </a:p>
                  </a:txBody>
                  <a:tcPr/>
                </a:tc>
                <a:tc hMerge="1">
                  <a:txBody>
                    <a:bodyPr/>
                    <a:lstStyle/>
                    <a:p>
                      <a:endParaRPr lang="ru-RU" dirty="0"/>
                    </a:p>
                  </a:txBody>
                  <a:tcPr/>
                </a:tc>
              </a:tr>
              <a:tr h="368781">
                <a:tc>
                  <a:txBody>
                    <a:bodyPr/>
                    <a:lstStyle/>
                    <a:p>
                      <a:r>
                        <a:rPr lang="ru-RU" dirty="0" smtClean="0"/>
                        <a:t>Село</a:t>
                      </a:r>
                      <a:r>
                        <a:rPr lang="ru-RU" baseline="0" dirty="0" smtClean="0"/>
                        <a:t> Аскиз</a:t>
                      </a:r>
                      <a:endParaRPr lang="ru-RU" dirty="0"/>
                    </a:p>
                  </a:txBody>
                  <a:tcPr/>
                </a:tc>
                <a:tc>
                  <a:txBody>
                    <a:bodyPr/>
                    <a:lstStyle/>
                    <a:p>
                      <a:pPr algn="ctr"/>
                      <a:r>
                        <a:rPr lang="ru-RU" dirty="0" smtClean="0"/>
                        <a:t>2518</a:t>
                      </a:r>
                      <a:endParaRPr lang="ru-RU" dirty="0"/>
                    </a:p>
                  </a:txBody>
                  <a:tcPr/>
                </a:tc>
                <a:tc>
                  <a:txBody>
                    <a:bodyPr/>
                    <a:lstStyle/>
                    <a:p>
                      <a:pPr algn="ctr"/>
                      <a:r>
                        <a:rPr lang="ru-RU" dirty="0" smtClean="0"/>
                        <a:t>7294</a:t>
                      </a:r>
                      <a:endParaRPr lang="ru-RU" dirty="0"/>
                    </a:p>
                  </a:txBody>
                  <a:tcPr/>
                </a:tc>
              </a:tr>
              <a:tr h="357190">
                <a:tc>
                  <a:txBody>
                    <a:bodyPr/>
                    <a:lstStyle/>
                    <a:p>
                      <a:r>
                        <a:rPr lang="ru-RU" dirty="0" smtClean="0"/>
                        <a:t>Деревня</a:t>
                      </a:r>
                      <a:r>
                        <a:rPr lang="ru-RU" baseline="0" dirty="0" smtClean="0"/>
                        <a:t> </a:t>
                      </a:r>
                      <a:r>
                        <a:rPr lang="ru-RU" baseline="0" dirty="0" err="1" smtClean="0"/>
                        <a:t>Апчинаев</a:t>
                      </a:r>
                      <a:endParaRPr lang="ru-RU" dirty="0"/>
                    </a:p>
                  </a:txBody>
                  <a:tcPr/>
                </a:tc>
                <a:tc>
                  <a:txBody>
                    <a:bodyPr/>
                    <a:lstStyle/>
                    <a:p>
                      <a:pPr algn="ctr"/>
                      <a:r>
                        <a:rPr lang="ru-RU" dirty="0" smtClean="0"/>
                        <a:t>168</a:t>
                      </a:r>
                      <a:endParaRPr lang="ru-RU" dirty="0"/>
                    </a:p>
                  </a:txBody>
                  <a:tcPr/>
                </a:tc>
                <a:tc>
                  <a:txBody>
                    <a:bodyPr/>
                    <a:lstStyle/>
                    <a:p>
                      <a:pPr algn="ctr"/>
                      <a:r>
                        <a:rPr lang="ru-RU" dirty="0" smtClean="0"/>
                        <a:t>628</a:t>
                      </a:r>
                      <a:endParaRPr lang="ru-RU" dirty="0"/>
                    </a:p>
                  </a:txBody>
                  <a:tcPr/>
                </a:tc>
              </a:tr>
              <a:tr h="357190">
                <a:tc>
                  <a:txBody>
                    <a:bodyPr/>
                    <a:lstStyle/>
                    <a:p>
                      <a:r>
                        <a:rPr lang="ru-RU" dirty="0" smtClean="0"/>
                        <a:t>Деревня </a:t>
                      </a:r>
                      <a:r>
                        <a:rPr lang="ru-RU" dirty="0" err="1" smtClean="0"/>
                        <a:t>Анхаков</a:t>
                      </a:r>
                      <a:endParaRPr lang="ru-RU" dirty="0"/>
                    </a:p>
                  </a:txBody>
                  <a:tcPr/>
                </a:tc>
                <a:tc>
                  <a:txBody>
                    <a:bodyPr/>
                    <a:lstStyle/>
                    <a:p>
                      <a:pPr algn="ctr"/>
                      <a:r>
                        <a:rPr lang="ru-RU" dirty="0" smtClean="0"/>
                        <a:t>86</a:t>
                      </a:r>
                      <a:endParaRPr lang="ru-RU" dirty="0"/>
                    </a:p>
                  </a:txBody>
                  <a:tcPr/>
                </a:tc>
                <a:tc>
                  <a:txBody>
                    <a:bodyPr/>
                    <a:lstStyle/>
                    <a:p>
                      <a:pPr algn="ctr"/>
                      <a:r>
                        <a:rPr lang="ru-RU" dirty="0" smtClean="0"/>
                        <a:t>307</a:t>
                      </a:r>
                      <a:endParaRPr lang="ru-RU" dirty="0"/>
                    </a:p>
                  </a:txBody>
                  <a:tcPr/>
                </a:tc>
              </a:tr>
              <a:tr h="357190">
                <a:tc>
                  <a:txBody>
                    <a:bodyPr/>
                    <a:lstStyle/>
                    <a:p>
                      <a:r>
                        <a:rPr lang="ru-RU" dirty="0" smtClean="0"/>
                        <a:t>Деревня Луговая</a:t>
                      </a:r>
                      <a:endParaRPr lang="ru-RU" dirty="0"/>
                    </a:p>
                  </a:txBody>
                  <a:tcPr/>
                </a:tc>
                <a:tc>
                  <a:txBody>
                    <a:bodyPr/>
                    <a:lstStyle/>
                    <a:p>
                      <a:pPr algn="ctr"/>
                      <a:r>
                        <a:rPr lang="ru-RU" dirty="0" smtClean="0"/>
                        <a:t>129</a:t>
                      </a:r>
                      <a:endParaRPr lang="ru-RU" dirty="0"/>
                    </a:p>
                  </a:txBody>
                  <a:tcPr/>
                </a:tc>
                <a:tc>
                  <a:txBody>
                    <a:bodyPr/>
                    <a:lstStyle/>
                    <a:p>
                      <a:pPr algn="ctr"/>
                      <a:r>
                        <a:rPr lang="ru-RU" dirty="0" smtClean="0"/>
                        <a:t>505</a:t>
                      </a:r>
                      <a:endParaRPr lang="ru-RU" dirty="0"/>
                    </a:p>
                  </a:txBody>
                  <a:tcPr/>
                </a:tc>
              </a:tr>
              <a:tr h="420058">
                <a:tc>
                  <a:txBody>
                    <a:bodyPr/>
                    <a:lstStyle/>
                    <a:p>
                      <a:r>
                        <a:rPr lang="ru-RU" dirty="0" smtClean="0"/>
                        <a:t>Поселок станция </a:t>
                      </a:r>
                      <a:r>
                        <a:rPr lang="ru-RU" dirty="0" err="1" smtClean="0"/>
                        <a:t>Чертыковская</a:t>
                      </a:r>
                      <a:endParaRPr lang="ru-RU" dirty="0"/>
                    </a:p>
                  </a:txBody>
                  <a:tcPr/>
                </a:tc>
                <a:tc>
                  <a:txBody>
                    <a:bodyPr/>
                    <a:lstStyle/>
                    <a:p>
                      <a:pPr algn="ctr"/>
                      <a:r>
                        <a:rPr lang="ru-RU" dirty="0" smtClean="0"/>
                        <a:t>8</a:t>
                      </a:r>
                      <a:endParaRPr lang="ru-RU" dirty="0"/>
                    </a:p>
                  </a:txBody>
                  <a:tcPr/>
                </a:tc>
                <a:tc>
                  <a:txBody>
                    <a:bodyPr/>
                    <a:lstStyle/>
                    <a:p>
                      <a:pPr algn="ctr"/>
                      <a:r>
                        <a:rPr lang="ru-RU" dirty="0" smtClean="0"/>
                        <a:t>38</a:t>
                      </a:r>
                      <a:endParaRPr lang="ru-RU" dirty="0"/>
                    </a:p>
                  </a:txBody>
                  <a:tcPr/>
                </a:tc>
              </a:tr>
              <a:tr h="642779">
                <a:tc>
                  <a:txBody>
                    <a:bodyPr/>
                    <a:lstStyle/>
                    <a:p>
                      <a:r>
                        <a:rPr lang="en-US" dirty="0" smtClean="0"/>
                        <a:t>S</a:t>
                      </a:r>
                      <a:r>
                        <a:rPr lang="ru-RU" dirty="0" smtClean="0"/>
                        <a:t>,</a:t>
                      </a:r>
                      <a:r>
                        <a:rPr lang="ru-RU" baseline="0" dirty="0" smtClean="0"/>
                        <a:t> га</a:t>
                      </a:r>
                      <a:endParaRPr lang="ru-RU" dirty="0"/>
                    </a:p>
                  </a:txBody>
                  <a:tcPr/>
                </a:tc>
                <a:tc gridSpan="2">
                  <a:txBody>
                    <a:bodyPr/>
                    <a:lstStyle/>
                    <a:p>
                      <a:pPr algn="ctr"/>
                      <a:r>
                        <a:rPr lang="ru-RU" dirty="0" smtClean="0"/>
                        <a:t>4426</a:t>
                      </a:r>
                      <a:endParaRPr lang="ru-RU" dirty="0"/>
                    </a:p>
                  </a:txBody>
                  <a:tcPr/>
                </a:tc>
                <a:tc hMerge="1">
                  <a:txBody>
                    <a:bodyPr/>
                    <a:lstStyle/>
                    <a:p>
                      <a:pPr algn="ctr"/>
                      <a:endParaRPr lang="ru-RU" dirty="0"/>
                    </a:p>
                  </a:txBody>
                  <a:tcPr/>
                </a:tc>
              </a:tr>
              <a:tr h="642779">
                <a:tc>
                  <a:txBody>
                    <a:bodyPr/>
                    <a:lstStyle/>
                    <a:p>
                      <a:r>
                        <a:rPr lang="ru-RU" dirty="0" smtClean="0"/>
                        <a:t>Итого:</a:t>
                      </a:r>
                      <a:endParaRPr lang="ru-RU" dirty="0"/>
                    </a:p>
                  </a:txBody>
                  <a:tcPr/>
                </a:tc>
                <a:tc>
                  <a:txBody>
                    <a:bodyPr/>
                    <a:lstStyle/>
                    <a:p>
                      <a:pPr algn="ctr"/>
                      <a:r>
                        <a:rPr lang="ru-RU" dirty="0" smtClean="0"/>
                        <a:t>2909</a:t>
                      </a:r>
                      <a:endParaRPr lang="ru-RU" dirty="0"/>
                    </a:p>
                  </a:txBody>
                  <a:tcPr/>
                </a:tc>
                <a:tc>
                  <a:txBody>
                    <a:bodyPr/>
                    <a:lstStyle/>
                    <a:p>
                      <a:pPr algn="ctr"/>
                      <a:r>
                        <a:rPr lang="ru-RU" dirty="0" smtClean="0"/>
                        <a:t>8772</a:t>
                      </a:r>
                      <a:endParaRPr lang="ru-RU" dirty="0"/>
                    </a:p>
                  </a:txBody>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Заголовок 1"/>
          <p:cNvSpPr>
            <a:spLocks noGrp="1"/>
          </p:cNvSpPr>
          <p:nvPr>
            <p:ph type="title"/>
          </p:nvPr>
        </p:nvSpPr>
        <p:spPr>
          <a:xfrm>
            <a:off x="457200" y="214313"/>
            <a:ext cx="8186738" cy="571500"/>
          </a:xfrm>
        </p:spPr>
        <p:txBody>
          <a:bodyPr/>
          <a:lstStyle/>
          <a:p>
            <a:pPr eaLnBrk="1" hangingPunct="1"/>
            <a:r>
              <a:rPr lang="ru-RU" sz="1800" smtClean="0"/>
              <a:t>Наименование  Муниципального Образования</a:t>
            </a:r>
          </a:p>
        </p:txBody>
      </p:sp>
      <p:graphicFrame>
        <p:nvGraphicFramePr>
          <p:cNvPr id="5" name="Содержимое 3"/>
          <p:cNvGraphicFramePr>
            <a:graphicFrameLocks/>
          </p:cNvGraphicFramePr>
          <p:nvPr/>
        </p:nvGraphicFramePr>
        <p:xfrm>
          <a:off x="428625" y="1143000"/>
          <a:ext cx="8143875" cy="4300538"/>
        </p:xfrm>
        <a:graphic>
          <a:graphicData uri="http://schemas.openxmlformats.org/drawingml/2006/table">
            <a:tbl>
              <a:tblPr firstRow="1" bandRow="1">
                <a:tableStyleId>{5C22544A-7EE6-4342-B048-85BDC9FD1C3A}</a:tableStyleId>
              </a:tblPr>
              <a:tblGrid>
                <a:gridCol w="2714625"/>
                <a:gridCol w="2714625"/>
                <a:gridCol w="2714625"/>
              </a:tblGrid>
              <a:tr h="642799">
                <a:tc>
                  <a:txBody>
                    <a:bodyPr/>
                    <a:lstStyle/>
                    <a:p>
                      <a:r>
                        <a:rPr lang="ru-RU" dirty="0" smtClean="0"/>
                        <a:t>Наименование сельского населенного</a:t>
                      </a:r>
                      <a:r>
                        <a:rPr lang="ru-RU" baseline="0" dirty="0" smtClean="0"/>
                        <a:t> пункта</a:t>
                      </a:r>
                      <a:endParaRPr lang="ru-RU" dirty="0"/>
                    </a:p>
                  </a:txBody>
                  <a:tcPr/>
                </a:tc>
                <a:tc>
                  <a:txBody>
                    <a:bodyPr/>
                    <a:lstStyle/>
                    <a:p>
                      <a:r>
                        <a:rPr lang="ru-RU" dirty="0" smtClean="0"/>
                        <a:t>Число постоянных</a:t>
                      </a:r>
                      <a:r>
                        <a:rPr lang="ru-RU" baseline="0" dirty="0" smtClean="0"/>
                        <a:t> хозяйств</a:t>
                      </a:r>
                      <a:endParaRPr lang="ru-RU" dirty="0"/>
                    </a:p>
                  </a:txBody>
                  <a:tcPr/>
                </a:tc>
                <a:tc>
                  <a:txBody>
                    <a:bodyPr/>
                    <a:lstStyle/>
                    <a:p>
                      <a:r>
                        <a:rPr lang="ru-RU" dirty="0" smtClean="0"/>
                        <a:t>Численность населения человек</a:t>
                      </a:r>
                      <a:endParaRPr lang="ru-RU" dirty="0"/>
                    </a:p>
                  </a:txBody>
                  <a:tcPr/>
                </a:tc>
              </a:tr>
              <a:tr h="360638">
                <a:tc gridSpan="3">
                  <a:txBody>
                    <a:bodyPr/>
                    <a:lstStyle/>
                    <a:p>
                      <a:pPr algn="ctr"/>
                      <a:r>
                        <a:rPr lang="ru-RU" dirty="0" err="1" smtClean="0"/>
                        <a:t>Балыксинское</a:t>
                      </a:r>
                      <a:r>
                        <a:rPr lang="ru-RU" dirty="0" smtClean="0"/>
                        <a:t> сельское поселение</a:t>
                      </a:r>
                      <a:endParaRPr lang="ru-RU" dirty="0"/>
                    </a:p>
                  </a:txBody>
                  <a:tcPr/>
                </a:tc>
                <a:tc hMerge="1">
                  <a:txBody>
                    <a:bodyPr/>
                    <a:lstStyle/>
                    <a:p>
                      <a:endParaRPr lang="ru-RU" dirty="0"/>
                    </a:p>
                  </a:txBody>
                  <a:tcPr/>
                </a:tc>
                <a:tc hMerge="1">
                  <a:txBody>
                    <a:bodyPr/>
                    <a:lstStyle/>
                    <a:p>
                      <a:endParaRPr lang="ru-RU" dirty="0"/>
                    </a:p>
                  </a:txBody>
                  <a:tcPr/>
                </a:tc>
              </a:tr>
              <a:tr h="360638">
                <a:tc>
                  <a:txBody>
                    <a:bodyPr/>
                    <a:lstStyle/>
                    <a:p>
                      <a:pPr algn="l"/>
                      <a:r>
                        <a:rPr lang="ru-RU" dirty="0" smtClean="0"/>
                        <a:t>Село </a:t>
                      </a:r>
                      <a:r>
                        <a:rPr lang="ru-RU" dirty="0" err="1" smtClean="0"/>
                        <a:t>Балыкса</a:t>
                      </a:r>
                      <a:endParaRPr lang="ru-RU" dirty="0"/>
                    </a:p>
                  </a:txBody>
                  <a:tcPr/>
                </a:tc>
                <a:tc>
                  <a:txBody>
                    <a:bodyPr/>
                    <a:lstStyle/>
                    <a:p>
                      <a:pPr algn="ctr"/>
                      <a:r>
                        <a:rPr lang="ru-RU" dirty="0" smtClean="0"/>
                        <a:t>788</a:t>
                      </a:r>
                      <a:endParaRPr lang="ru-RU" dirty="0"/>
                    </a:p>
                  </a:txBody>
                  <a:tcPr/>
                </a:tc>
                <a:tc>
                  <a:txBody>
                    <a:bodyPr/>
                    <a:lstStyle/>
                    <a:p>
                      <a:pPr algn="ctr"/>
                      <a:r>
                        <a:rPr lang="ru-RU" dirty="0" smtClean="0"/>
                        <a:t>2234</a:t>
                      </a:r>
                      <a:endParaRPr lang="ru-RU" dirty="0"/>
                    </a:p>
                  </a:txBody>
                  <a:tcPr/>
                </a:tc>
              </a:tr>
              <a:tr h="360638">
                <a:tc>
                  <a:txBody>
                    <a:bodyPr/>
                    <a:lstStyle/>
                    <a:p>
                      <a:pPr algn="l"/>
                      <a:r>
                        <a:rPr lang="ru-RU" dirty="0" smtClean="0"/>
                        <a:t>Поселок </a:t>
                      </a:r>
                      <a:r>
                        <a:rPr lang="ru-RU" dirty="0" err="1" smtClean="0"/>
                        <a:t>Шора</a:t>
                      </a:r>
                      <a:endParaRPr lang="ru-RU" dirty="0"/>
                    </a:p>
                  </a:txBody>
                  <a:tcPr/>
                </a:tc>
                <a:tc>
                  <a:txBody>
                    <a:bodyPr/>
                    <a:lstStyle/>
                    <a:p>
                      <a:pPr algn="ctr"/>
                      <a:r>
                        <a:rPr lang="ru-RU" dirty="0" smtClean="0"/>
                        <a:t>78</a:t>
                      </a:r>
                      <a:endParaRPr lang="ru-RU" dirty="0"/>
                    </a:p>
                  </a:txBody>
                  <a:tcPr/>
                </a:tc>
                <a:tc>
                  <a:txBody>
                    <a:bodyPr/>
                    <a:lstStyle/>
                    <a:p>
                      <a:pPr algn="ctr"/>
                      <a:r>
                        <a:rPr lang="ru-RU" dirty="0" smtClean="0"/>
                        <a:t>176</a:t>
                      </a:r>
                      <a:endParaRPr lang="ru-RU" dirty="0"/>
                    </a:p>
                  </a:txBody>
                  <a:tcPr/>
                </a:tc>
              </a:tr>
              <a:tr h="360638">
                <a:tc>
                  <a:txBody>
                    <a:bodyPr/>
                    <a:lstStyle/>
                    <a:p>
                      <a:pPr algn="l"/>
                      <a:r>
                        <a:rPr lang="ru-RU" dirty="0" smtClean="0"/>
                        <a:t>Поселок Неожиданный</a:t>
                      </a:r>
                      <a:endParaRPr lang="ru-RU" dirty="0"/>
                    </a:p>
                  </a:txBody>
                  <a:tcPr/>
                </a:tc>
                <a:tc>
                  <a:txBody>
                    <a:bodyPr/>
                    <a:lstStyle/>
                    <a:p>
                      <a:pPr algn="ctr"/>
                      <a:r>
                        <a:rPr lang="ru-RU" dirty="0" smtClean="0"/>
                        <a:t>73</a:t>
                      </a:r>
                      <a:endParaRPr lang="ru-RU" dirty="0"/>
                    </a:p>
                  </a:txBody>
                  <a:tcPr/>
                </a:tc>
                <a:tc>
                  <a:txBody>
                    <a:bodyPr/>
                    <a:lstStyle/>
                    <a:p>
                      <a:pPr algn="ctr"/>
                      <a:r>
                        <a:rPr lang="ru-RU" dirty="0" smtClean="0"/>
                        <a:t>160</a:t>
                      </a:r>
                      <a:endParaRPr lang="ru-RU" dirty="0"/>
                    </a:p>
                  </a:txBody>
                  <a:tcPr/>
                </a:tc>
              </a:tr>
              <a:tr h="360638">
                <a:tc>
                  <a:txBody>
                    <a:bodyPr/>
                    <a:lstStyle/>
                    <a:p>
                      <a:pPr algn="l"/>
                      <a:r>
                        <a:rPr lang="ru-RU" dirty="0" smtClean="0"/>
                        <a:t>Деревня Николаевка</a:t>
                      </a:r>
                      <a:endParaRPr lang="ru-RU" dirty="0"/>
                    </a:p>
                  </a:txBody>
                  <a:tcPr/>
                </a:tc>
                <a:tc>
                  <a:txBody>
                    <a:bodyPr/>
                    <a:lstStyle/>
                    <a:p>
                      <a:pPr algn="ctr"/>
                      <a:r>
                        <a:rPr lang="ru-RU" dirty="0" smtClean="0"/>
                        <a:t>10</a:t>
                      </a:r>
                      <a:endParaRPr lang="ru-RU" dirty="0"/>
                    </a:p>
                  </a:txBody>
                  <a:tcPr/>
                </a:tc>
                <a:tc>
                  <a:txBody>
                    <a:bodyPr/>
                    <a:lstStyle/>
                    <a:p>
                      <a:pPr algn="ctr"/>
                      <a:r>
                        <a:rPr lang="ru-RU" dirty="0" smtClean="0"/>
                        <a:t>38</a:t>
                      </a:r>
                      <a:endParaRPr lang="ru-RU" dirty="0"/>
                    </a:p>
                  </a:txBody>
                  <a:tcPr/>
                </a:tc>
              </a:tr>
              <a:tr h="360638">
                <a:tc>
                  <a:txBody>
                    <a:bodyPr/>
                    <a:lstStyle/>
                    <a:p>
                      <a:pPr algn="l"/>
                      <a:r>
                        <a:rPr lang="ru-RU" dirty="0" smtClean="0"/>
                        <a:t>Поселок станция </a:t>
                      </a:r>
                      <a:r>
                        <a:rPr lang="ru-RU" dirty="0" err="1" smtClean="0"/>
                        <a:t>Чарыш</a:t>
                      </a:r>
                      <a:endParaRPr lang="ru-RU" dirty="0"/>
                    </a:p>
                  </a:txBody>
                  <a:tcPr/>
                </a:tc>
                <a:tc>
                  <a:txBody>
                    <a:bodyPr/>
                    <a:lstStyle/>
                    <a:p>
                      <a:pPr algn="ctr"/>
                      <a:r>
                        <a:rPr lang="ru-RU" dirty="0" smtClean="0"/>
                        <a:t>10</a:t>
                      </a:r>
                      <a:endParaRPr lang="ru-RU" dirty="0"/>
                    </a:p>
                  </a:txBody>
                  <a:tcPr/>
                </a:tc>
                <a:tc>
                  <a:txBody>
                    <a:bodyPr/>
                    <a:lstStyle/>
                    <a:p>
                      <a:pPr algn="ctr"/>
                      <a:r>
                        <a:rPr lang="ru-RU" dirty="0" smtClean="0"/>
                        <a:t>10</a:t>
                      </a:r>
                      <a:endParaRPr lang="ru-RU" dirty="0"/>
                    </a:p>
                  </a:txBody>
                  <a:tcPr/>
                </a:tc>
              </a:tr>
              <a:tr h="360638">
                <a:tc>
                  <a:txBody>
                    <a:bodyPr/>
                    <a:lstStyle/>
                    <a:p>
                      <a:pPr algn="l"/>
                      <a:r>
                        <a:rPr lang="ru-RU" dirty="0" smtClean="0"/>
                        <a:t>Поселок станция </a:t>
                      </a:r>
                      <a:r>
                        <a:rPr lang="ru-RU" dirty="0" err="1" smtClean="0"/>
                        <a:t>Калтас</a:t>
                      </a:r>
                      <a:endParaRPr lang="ru-RU" dirty="0"/>
                    </a:p>
                  </a:txBody>
                  <a:tcPr/>
                </a:tc>
                <a:tc>
                  <a:txBody>
                    <a:bodyPr/>
                    <a:lstStyle/>
                    <a:p>
                      <a:pPr algn="ctr"/>
                      <a:r>
                        <a:rPr lang="ru-RU" dirty="0" smtClean="0"/>
                        <a:t>10</a:t>
                      </a:r>
                      <a:endParaRPr lang="ru-RU" dirty="0"/>
                    </a:p>
                  </a:txBody>
                  <a:tcPr/>
                </a:tc>
                <a:tc>
                  <a:txBody>
                    <a:bodyPr/>
                    <a:lstStyle/>
                    <a:p>
                      <a:pPr algn="ctr"/>
                      <a:r>
                        <a:rPr lang="ru-RU" dirty="0" smtClean="0"/>
                        <a:t>10</a:t>
                      </a:r>
                      <a:endParaRPr lang="ru-RU" dirty="0"/>
                    </a:p>
                  </a:txBody>
                  <a:tcPr/>
                </a:tc>
              </a:tr>
              <a:tr h="360638">
                <a:tc>
                  <a:txBody>
                    <a:bodyPr/>
                    <a:lstStyle/>
                    <a:p>
                      <a:pPr algn="l"/>
                      <a:r>
                        <a:rPr lang="ru-RU" dirty="0" smtClean="0"/>
                        <a:t>Поселок станция </a:t>
                      </a:r>
                      <a:r>
                        <a:rPr lang="ru-RU" dirty="0" err="1" smtClean="0"/>
                        <a:t>Шора</a:t>
                      </a:r>
                      <a:endParaRPr lang="ru-RU" dirty="0"/>
                    </a:p>
                  </a:txBody>
                  <a:tcPr/>
                </a:tc>
                <a:tc>
                  <a:txBody>
                    <a:bodyPr/>
                    <a:lstStyle/>
                    <a:p>
                      <a:pPr algn="ctr"/>
                      <a:r>
                        <a:rPr lang="ru-RU" dirty="0" smtClean="0"/>
                        <a:t>10</a:t>
                      </a:r>
                      <a:endParaRPr lang="ru-RU" dirty="0"/>
                    </a:p>
                  </a:txBody>
                  <a:tcPr/>
                </a:tc>
                <a:tc>
                  <a:txBody>
                    <a:bodyPr/>
                    <a:lstStyle/>
                    <a:p>
                      <a:pPr algn="ctr"/>
                      <a:r>
                        <a:rPr lang="ru-RU" dirty="0" smtClean="0"/>
                        <a:t>21</a:t>
                      </a:r>
                      <a:endParaRPr lang="ru-RU" dirty="0"/>
                    </a:p>
                  </a:txBody>
                  <a:tcPr/>
                </a:tc>
              </a:tr>
              <a:tr h="360638">
                <a:tc>
                  <a:txBody>
                    <a:bodyPr/>
                    <a:lstStyle/>
                    <a:p>
                      <a:r>
                        <a:rPr lang="en-US" dirty="0" smtClean="0"/>
                        <a:t>S</a:t>
                      </a:r>
                      <a:r>
                        <a:rPr lang="ru-RU" dirty="0" smtClean="0"/>
                        <a:t>,</a:t>
                      </a:r>
                      <a:r>
                        <a:rPr lang="ru-RU" baseline="0" dirty="0" smtClean="0"/>
                        <a:t> га</a:t>
                      </a:r>
                      <a:endParaRPr lang="ru-RU" dirty="0"/>
                    </a:p>
                  </a:txBody>
                  <a:tcPr/>
                </a:tc>
                <a:tc gridSpan="2">
                  <a:txBody>
                    <a:bodyPr/>
                    <a:lstStyle/>
                    <a:p>
                      <a:pPr algn="ctr"/>
                      <a:r>
                        <a:rPr lang="ru-RU" dirty="0" smtClean="0"/>
                        <a:t>2095</a:t>
                      </a:r>
                      <a:endParaRPr lang="ru-RU" dirty="0"/>
                    </a:p>
                  </a:txBody>
                  <a:tcPr/>
                </a:tc>
                <a:tc hMerge="1">
                  <a:txBody>
                    <a:bodyPr/>
                    <a:lstStyle/>
                    <a:p>
                      <a:pPr algn="ctr"/>
                      <a:endParaRPr lang="ru-RU" dirty="0"/>
                    </a:p>
                  </a:txBody>
                  <a:tcPr/>
                </a:tc>
              </a:tr>
              <a:tr h="360638">
                <a:tc>
                  <a:txBody>
                    <a:bodyPr/>
                    <a:lstStyle/>
                    <a:p>
                      <a:pPr algn="l"/>
                      <a:r>
                        <a:rPr lang="ru-RU" dirty="0" smtClean="0"/>
                        <a:t>Итого:</a:t>
                      </a:r>
                      <a:endParaRPr lang="ru-RU" dirty="0"/>
                    </a:p>
                  </a:txBody>
                  <a:tcPr/>
                </a:tc>
                <a:tc>
                  <a:txBody>
                    <a:bodyPr/>
                    <a:lstStyle/>
                    <a:p>
                      <a:pPr algn="ctr"/>
                      <a:r>
                        <a:rPr lang="ru-RU" dirty="0" smtClean="0"/>
                        <a:t>979</a:t>
                      </a:r>
                      <a:endParaRPr lang="ru-RU" dirty="0"/>
                    </a:p>
                  </a:txBody>
                  <a:tcPr/>
                </a:tc>
                <a:tc>
                  <a:txBody>
                    <a:bodyPr/>
                    <a:lstStyle/>
                    <a:p>
                      <a:pPr algn="ctr"/>
                      <a:r>
                        <a:rPr lang="ru-RU" dirty="0" smtClean="0"/>
                        <a:t>2649</a:t>
                      </a:r>
                      <a:endParaRPr lang="ru-RU" dirty="0"/>
                    </a:p>
                  </a:txBody>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57200" y="214313"/>
            <a:ext cx="8186738" cy="571500"/>
          </a:xfrm>
          <a:prstGeom prst="rect">
            <a:avLst/>
          </a:prstGeom>
        </p:spPr>
        <p:txBody>
          <a:bodyPr anchor="ctr">
            <a:normAutofit/>
          </a:bodyPr>
          <a:lstStyle/>
          <a:p>
            <a:pPr algn="ctr" fontAlgn="auto">
              <a:spcAft>
                <a:spcPts val="0"/>
              </a:spcAft>
              <a:defRPr/>
            </a:pPr>
            <a:r>
              <a:rPr lang="ru-RU">
                <a:latin typeface="+mj-lt"/>
                <a:ea typeface="+mj-ea"/>
                <a:cs typeface="+mj-cs"/>
              </a:rPr>
              <a:t>Наименование  Муниципального Образования</a:t>
            </a:r>
            <a:endParaRPr lang="ru-RU" dirty="0">
              <a:latin typeface="+mj-lt"/>
              <a:ea typeface="+mj-ea"/>
              <a:cs typeface="+mj-cs"/>
            </a:endParaRPr>
          </a:p>
        </p:txBody>
      </p:sp>
      <p:graphicFrame>
        <p:nvGraphicFramePr>
          <p:cNvPr id="5" name="Содержимое 3"/>
          <p:cNvGraphicFramePr>
            <a:graphicFrameLocks/>
          </p:cNvGraphicFramePr>
          <p:nvPr/>
        </p:nvGraphicFramePr>
        <p:xfrm>
          <a:off x="428625" y="1143000"/>
          <a:ext cx="8143875" cy="3843338"/>
        </p:xfrm>
        <a:graphic>
          <a:graphicData uri="http://schemas.openxmlformats.org/drawingml/2006/table">
            <a:tbl>
              <a:tblPr firstRow="1" bandRow="1">
                <a:tableStyleId>{5C22544A-7EE6-4342-B048-85BDC9FD1C3A}</a:tableStyleId>
              </a:tblPr>
              <a:tblGrid>
                <a:gridCol w="2714625"/>
                <a:gridCol w="2714625"/>
                <a:gridCol w="2714625"/>
              </a:tblGrid>
              <a:tr h="642799">
                <a:tc>
                  <a:txBody>
                    <a:bodyPr/>
                    <a:lstStyle/>
                    <a:p>
                      <a:r>
                        <a:rPr lang="ru-RU" dirty="0" smtClean="0"/>
                        <a:t>Наименование сельского населенного</a:t>
                      </a:r>
                      <a:r>
                        <a:rPr lang="ru-RU" baseline="0" dirty="0" smtClean="0"/>
                        <a:t> пункта</a:t>
                      </a:r>
                      <a:endParaRPr lang="ru-RU" dirty="0"/>
                    </a:p>
                  </a:txBody>
                  <a:tcPr/>
                </a:tc>
                <a:tc>
                  <a:txBody>
                    <a:bodyPr/>
                    <a:lstStyle/>
                    <a:p>
                      <a:r>
                        <a:rPr lang="ru-RU" dirty="0" smtClean="0"/>
                        <a:t>Число постоянных</a:t>
                      </a:r>
                      <a:r>
                        <a:rPr lang="ru-RU" baseline="0" dirty="0" smtClean="0"/>
                        <a:t> хозяйств</a:t>
                      </a:r>
                      <a:endParaRPr lang="ru-RU" dirty="0"/>
                    </a:p>
                  </a:txBody>
                  <a:tcPr/>
                </a:tc>
                <a:tc>
                  <a:txBody>
                    <a:bodyPr/>
                    <a:lstStyle/>
                    <a:p>
                      <a:r>
                        <a:rPr lang="ru-RU" dirty="0" smtClean="0"/>
                        <a:t>Численность населения человек</a:t>
                      </a:r>
                      <a:endParaRPr lang="ru-RU" dirty="0"/>
                    </a:p>
                  </a:txBody>
                  <a:tcPr/>
                </a:tc>
              </a:tr>
              <a:tr h="360638">
                <a:tc gridSpan="3">
                  <a:txBody>
                    <a:bodyPr/>
                    <a:lstStyle/>
                    <a:p>
                      <a:pPr algn="ctr"/>
                      <a:r>
                        <a:rPr lang="ru-RU" dirty="0" smtClean="0"/>
                        <a:t>Верх - Аскизское сельское поселение</a:t>
                      </a:r>
                      <a:endParaRPr lang="ru-RU" dirty="0"/>
                    </a:p>
                  </a:txBody>
                  <a:tcPr/>
                </a:tc>
                <a:tc hMerge="1">
                  <a:txBody>
                    <a:bodyPr/>
                    <a:lstStyle/>
                    <a:p>
                      <a:endParaRPr lang="ru-RU" dirty="0"/>
                    </a:p>
                  </a:txBody>
                  <a:tcPr/>
                </a:tc>
                <a:tc hMerge="1">
                  <a:txBody>
                    <a:bodyPr/>
                    <a:lstStyle/>
                    <a:p>
                      <a:endParaRPr lang="ru-RU" dirty="0"/>
                    </a:p>
                  </a:txBody>
                  <a:tcPr/>
                </a:tc>
              </a:tr>
              <a:tr h="360638">
                <a:tc>
                  <a:txBody>
                    <a:bodyPr/>
                    <a:lstStyle/>
                    <a:p>
                      <a:pPr algn="l"/>
                      <a:r>
                        <a:rPr lang="ru-RU" smtClean="0"/>
                        <a:t>Верх</a:t>
                      </a:r>
                      <a:r>
                        <a:rPr lang="ru-RU" baseline="0" smtClean="0"/>
                        <a:t> – Аскиз</a:t>
                      </a:r>
                      <a:endParaRPr lang="ru-RU" dirty="0"/>
                    </a:p>
                  </a:txBody>
                  <a:tcPr/>
                </a:tc>
                <a:tc>
                  <a:txBody>
                    <a:bodyPr/>
                    <a:lstStyle/>
                    <a:p>
                      <a:pPr algn="ctr"/>
                      <a:r>
                        <a:rPr lang="ru-RU" smtClean="0"/>
                        <a:t>263</a:t>
                      </a:r>
                      <a:endParaRPr lang="ru-RU" dirty="0"/>
                    </a:p>
                  </a:txBody>
                  <a:tcPr/>
                </a:tc>
                <a:tc>
                  <a:txBody>
                    <a:bodyPr/>
                    <a:lstStyle/>
                    <a:p>
                      <a:pPr algn="ctr"/>
                      <a:r>
                        <a:rPr lang="ru-RU" smtClean="0"/>
                        <a:t>776</a:t>
                      </a:r>
                      <a:endParaRPr lang="ru-RU" dirty="0"/>
                    </a:p>
                  </a:txBody>
                  <a:tcPr/>
                </a:tc>
              </a:tr>
              <a:tr h="360638">
                <a:tc>
                  <a:txBody>
                    <a:bodyPr/>
                    <a:lstStyle/>
                    <a:p>
                      <a:pPr algn="l"/>
                      <a:r>
                        <a:rPr lang="ru-RU" smtClean="0"/>
                        <a:t>Поселок станция Казановская</a:t>
                      </a:r>
                      <a:endParaRPr lang="ru-RU" dirty="0"/>
                    </a:p>
                  </a:txBody>
                  <a:tcPr/>
                </a:tc>
                <a:tc>
                  <a:txBody>
                    <a:bodyPr/>
                    <a:lstStyle/>
                    <a:p>
                      <a:pPr algn="ctr"/>
                      <a:r>
                        <a:rPr lang="ru-RU" smtClean="0"/>
                        <a:t>25</a:t>
                      </a:r>
                      <a:endParaRPr lang="ru-RU" dirty="0"/>
                    </a:p>
                  </a:txBody>
                  <a:tcPr/>
                </a:tc>
                <a:tc>
                  <a:txBody>
                    <a:bodyPr/>
                    <a:lstStyle/>
                    <a:p>
                      <a:pPr algn="ctr"/>
                      <a:r>
                        <a:rPr lang="ru-RU" smtClean="0"/>
                        <a:t>79</a:t>
                      </a:r>
                      <a:endParaRPr lang="ru-RU" dirty="0"/>
                    </a:p>
                  </a:txBody>
                  <a:tcPr/>
                </a:tc>
              </a:tr>
              <a:tr h="360638">
                <a:tc>
                  <a:txBody>
                    <a:bodyPr/>
                    <a:lstStyle/>
                    <a:p>
                      <a:pPr algn="l"/>
                      <a:r>
                        <a:rPr lang="ru-RU" smtClean="0"/>
                        <a:t>Деревня Анчыл – Чон</a:t>
                      </a:r>
                      <a:endParaRPr lang="ru-RU" dirty="0"/>
                    </a:p>
                  </a:txBody>
                  <a:tcPr/>
                </a:tc>
                <a:tc>
                  <a:txBody>
                    <a:bodyPr/>
                    <a:lstStyle/>
                    <a:p>
                      <a:pPr algn="ctr"/>
                      <a:r>
                        <a:rPr lang="ru-RU" smtClean="0"/>
                        <a:t>14</a:t>
                      </a:r>
                      <a:endParaRPr lang="ru-RU" dirty="0"/>
                    </a:p>
                  </a:txBody>
                  <a:tcPr/>
                </a:tc>
                <a:tc>
                  <a:txBody>
                    <a:bodyPr/>
                    <a:lstStyle/>
                    <a:p>
                      <a:pPr algn="ctr"/>
                      <a:r>
                        <a:rPr lang="ru-RU" smtClean="0"/>
                        <a:t>26</a:t>
                      </a:r>
                      <a:endParaRPr lang="ru-RU" dirty="0"/>
                    </a:p>
                  </a:txBody>
                  <a:tcPr/>
                </a:tc>
              </a:tr>
              <a:tr h="360638">
                <a:tc>
                  <a:txBody>
                    <a:bodyPr/>
                    <a:lstStyle/>
                    <a:p>
                      <a:pPr algn="l"/>
                      <a:r>
                        <a:rPr lang="ru-RU" smtClean="0"/>
                        <a:t>Деревня Казановка</a:t>
                      </a:r>
                      <a:endParaRPr lang="ru-RU" dirty="0"/>
                    </a:p>
                  </a:txBody>
                  <a:tcPr/>
                </a:tc>
                <a:tc>
                  <a:txBody>
                    <a:bodyPr/>
                    <a:lstStyle/>
                    <a:p>
                      <a:pPr algn="ctr"/>
                      <a:r>
                        <a:rPr lang="ru-RU" smtClean="0"/>
                        <a:t>133</a:t>
                      </a:r>
                      <a:endParaRPr lang="ru-RU" dirty="0"/>
                    </a:p>
                  </a:txBody>
                  <a:tcPr/>
                </a:tc>
                <a:tc>
                  <a:txBody>
                    <a:bodyPr/>
                    <a:lstStyle/>
                    <a:p>
                      <a:pPr algn="ctr"/>
                      <a:r>
                        <a:rPr lang="ru-RU" smtClean="0"/>
                        <a:t>378</a:t>
                      </a:r>
                      <a:endParaRPr lang="ru-RU" dirty="0"/>
                    </a:p>
                  </a:txBody>
                  <a:tcPr/>
                </a:tc>
              </a:tr>
              <a:tr h="360638">
                <a:tc>
                  <a:txBody>
                    <a:bodyPr/>
                    <a:lstStyle/>
                    <a:p>
                      <a:pPr algn="l"/>
                      <a:r>
                        <a:rPr lang="ru-RU" dirty="0" smtClean="0"/>
                        <a:t>Деревня Улус - </a:t>
                      </a:r>
                      <a:r>
                        <a:rPr lang="ru-RU" dirty="0" err="1" smtClean="0"/>
                        <a:t>Кичиг</a:t>
                      </a:r>
                      <a:endParaRPr lang="ru-RU" dirty="0"/>
                    </a:p>
                  </a:txBody>
                  <a:tcPr/>
                </a:tc>
                <a:tc>
                  <a:txBody>
                    <a:bodyPr/>
                    <a:lstStyle/>
                    <a:p>
                      <a:pPr algn="ctr"/>
                      <a:r>
                        <a:rPr lang="ru-RU" dirty="0" smtClean="0"/>
                        <a:t>16</a:t>
                      </a:r>
                      <a:endParaRPr lang="ru-RU" dirty="0"/>
                    </a:p>
                  </a:txBody>
                  <a:tcPr/>
                </a:tc>
                <a:tc>
                  <a:txBody>
                    <a:bodyPr/>
                    <a:lstStyle/>
                    <a:p>
                      <a:pPr algn="ctr"/>
                      <a:r>
                        <a:rPr lang="ru-RU" dirty="0" smtClean="0"/>
                        <a:t>30</a:t>
                      </a:r>
                      <a:endParaRPr lang="ru-RU" dirty="0"/>
                    </a:p>
                  </a:txBody>
                  <a:tcPr/>
                </a:tc>
              </a:tr>
              <a:tr h="360638">
                <a:tc>
                  <a:txBody>
                    <a:bodyPr/>
                    <a:lstStyle/>
                    <a:p>
                      <a:r>
                        <a:rPr lang="en-US" dirty="0" smtClean="0"/>
                        <a:t>S</a:t>
                      </a:r>
                      <a:r>
                        <a:rPr lang="ru-RU" dirty="0" smtClean="0"/>
                        <a:t>,</a:t>
                      </a:r>
                      <a:r>
                        <a:rPr lang="ru-RU" baseline="0" dirty="0" smtClean="0"/>
                        <a:t> га</a:t>
                      </a:r>
                      <a:endParaRPr lang="ru-RU" dirty="0"/>
                    </a:p>
                  </a:txBody>
                  <a:tcPr/>
                </a:tc>
                <a:tc gridSpan="2">
                  <a:txBody>
                    <a:bodyPr/>
                    <a:lstStyle/>
                    <a:p>
                      <a:pPr algn="ctr"/>
                      <a:r>
                        <a:rPr lang="ru-RU" dirty="0" smtClean="0"/>
                        <a:t>2489</a:t>
                      </a:r>
                      <a:endParaRPr lang="ru-RU" dirty="0"/>
                    </a:p>
                  </a:txBody>
                  <a:tcPr/>
                </a:tc>
                <a:tc hMerge="1">
                  <a:txBody>
                    <a:bodyPr/>
                    <a:lstStyle/>
                    <a:p>
                      <a:pPr algn="ctr"/>
                      <a:endParaRPr lang="ru-RU" dirty="0"/>
                    </a:p>
                  </a:txBody>
                  <a:tcPr/>
                </a:tc>
              </a:tr>
              <a:tr h="360638">
                <a:tc>
                  <a:txBody>
                    <a:bodyPr/>
                    <a:lstStyle/>
                    <a:p>
                      <a:pPr algn="l"/>
                      <a:r>
                        <a:rPr lang="ru-RU" dirty="0" smtClean="0"/>
                        <a:t>Итого:</a:t>
                      </a:r>
                      <a:endParaRPr lang="ru-RU" dirty="0"/>
                    </a:p>
                  </a:txBody>
                  <a:tcPr/>
                </a:tc>
                <a:tc>
                  <a:txBody>
                    <a:bodyPr/>
                    <a:lstStyle/>
                    <a:p>
                      <a:pPr algn="ctr"/>
                      <a:r>
                        <a:rPr lang="ru-RU" dirty="0" smtClean="0"/>
                        <a:t>451</a:t>
                      </a:r>
                      <a:endParaRPr lang="ru-RU" dirty="0"/>
                    </a:p>
                  </a:txBody>
                  <a:tcPr/>
                </a:tc>
                <a:tc>
                  <a:txBody>
                    <a:bodyPr/>
                    <a:lstStyle/>
                    <a:p>
                      <a:pPr algn="ctr"/>
                      <a:r>
                        <a:rPr lang="ru-RU" dirty="0" smtClean="0"/>
                        <a:t>1289</a:t>
                      </a:r>
                      <a:endParaRPr lang="ru-RU" dirty="0"/>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80" name="Picture 4" descr="Изображение 074"/>
          <p:cNvPicPr>
            <a:picLocks noChangeAspect="1" noChangeArrowheads="1"/>
          </p:cNvPicPr>
          <p:nvPr/>
        </p:nvPicPr>
        <p:blipFill>
          <a:blip r:embed="rId2" cstate="email"/>
          <a:srcRect/>
          <a:stretch>
            <a:fillRect/>
          </a:stretch>
        </p:blipFill>
        <p:spPr bwMode="auto">
          <a:xfrm>
            <a:off x="0" y="1341438"/>
            <a:ext cx="9144000" cy="5516562"/>
          </a:xfrm>
          <a:prstGeom prst="rect">
            <a:avLst/>
          </a:prstGeom>
          <a:noFill/>
        </p:spPr>
      </p:pic>
      <p:sp>
        <p:nvSpPr>
          <p:cNvPr id="331781" name="Rectangle 5"/>
          <p:cNvSpPr>
            <a:spLocks noGrp="1"/>
          </p:cNvSpPr>
          <p:nvPr>
            <p:ph type="title"/>
          </p:nvPr>
        </p:nvSpPr>
        <p:spPr bwMode="auto">
          <a:xfrm>
            <a:off x="457200" y="274638"/>
            <a:ext cx="8229600" cy="993775"/>
          </a:xfrm>
          <a:noFill/>
        </p:spPr>
        <p:txBody>
          <a:bodyPr wrap="square" lIns="91440" tIns="45720" rIns="91440" bIns="45720" numCol="1" anchorCtr="0" compatLnSpc="1">
            <a:prstTxWarp prst="textNoShape">
              <a:avLst/>
            </a:prstTxWarp>
            <a:normAutofit fontScale="90000"/>
          </a:bodyPr>
          <a:lstStyle/>
          <a:p>
            <a:pPr algn="ctr"/>
            <a:r>
              <a:rPr lang="ru-RU" sz="3700" smtClean="0">
                <a:effectLst/>
                <a:latin typeface="Arial" charset="0"/>
              </a:rPr>
              <a:t>Здание администрации Аскизского района</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p:cNvGraphicFramePr>
          <p:nvPr/>
        </p:nvGraphicFramePr>
        <p:xfrm>
          <a:off x="428625" y="1143000"/>
          <a:ext cx="8143875" cy="5103813"/>
        </p:xfrm>
        <a:graphic>
          <a:graphicData uri="http://schemas.openxmlformats.org/drawingml/2006/table">
            <a:tbl>
              <a:tblPr firstRow="1" bandRow="1">
                <a:tableStyleId>{5C22544A-7EE6-4342-B048-85BDC9FD1C3A}</a:tableStyleId>
              </a:tblPr>
              <a:tblGrid>
                <a:gridCol w="2714625"/>
                <a:gridCol w="2714625"/>
                <a:gridCol w="2714625"/>
              </a:tblGrid>
              <a:tr h="714380">
                <a:tc>
                  <a:txBody>
                    <a:bodyPr/>
                    <a:lstStyle/>
                    <a:p>
                      <a:r>
                        <a:rPr lang="ru-RU" dirty="0" smtClean="0"/>
                        <a:t>Наименование сельского населенного</a:t>
                      </a:r>
                      <a:r>
                        <a:rPr lang="ru-RU" baseline="0" dirty="0" smtClean="0"/>
                        <a:t> пункта</a:t>
                      </a:r>
                      <a:endParaRPr lang="ru-RU" dirty="0"/>
                    </a:p>
                  </a:txBody>
                  <a:tcPr/>
                </a:tc>
                <a:tc>
                  <a:txBody>
                    <a:bodyPr/>
                    <a:lstStyle/>
                    <a:p>
                      <a:r>
                        <a:rPr lang="ru-RU" dirty="0" smtClean="0"/>
                        <a:t>Число постоянных</a:t>
                      </a:r>
                      <a:r>
                        <a:rPr lang="ru-RU" baseline="0" dirty="0" smtClean="0"/>
                        <a:t> хозяйств</a:t>
                      </a:r>
                      <a:endParaRPr lang="ru-RU" dirty="0"/>
                    </a:p>
                  </a:txBody>
                  <a:tcPr/>
                </a:tc>
                <a:tc>
                  <a:txBody>
                    <a:bodyPr/>
                    <a:lstStyle/>
                    <a:p>
                      <a:r>
                        <a:rPr lang="ru-RU" dirty="0" smtClean="0"/>
                        <a:t>Численность населения человек</a:t>
                      </a:r>
                      <a:endParaRPr lang="ru-RU" dirty="0"/>
                    </a:p>
                  </a:txBody>
                  <a:tcPr/>
                </a:tc>
              </a:tr>
              <a:tr h="360638">
                <a:tc gridSpan="3">
                  <a:txBody>
                    <a:bodyPr/>
                    <a:lstStyle/>
                    <a:p>
                      <a:pPr algn="ctr"/>
                      <a:r>
                        <a:rPr lang="ru-RU" dirty="0" err="1" smtClean="0"/>
                        <a:t>Есинское</a:t>
                      </a:r>
                      <a:r>
                        <a:rPr lang="ru-RU" dirty="0" smtClean="0"/>
                        <a:t> сельское поселение</a:t>
                      </a:r>
                      <a:endParaRPr lang="ru-RU" dirty="0"/>
                    </a:p>
                  </a:txBody>
                  <a:tcPr/>
                </a:tc>
                <a:tc hMerge="1">
                  <a:txBody>
                    <a:bodyPr/>
                    <a:lstStyle/>
                    <a:p>
                      <a:endParaRPr lang="ru-RU" dirty="0"/>
                    </a:p>
                  </a:txBody>
                  <a:tcPr/>
                </a:tc>
                <a:tc hMerge="1">
                  <a:txBody>
                    <a:bodyPr/>
                    <a:lstStyle/>
                    <a:p>
                      <a:endParaRPr lang="ru-RU" dirty="0"/>
                    </a:p>
                  </a:txBody>
                  <a:tcPr/>
                </a:tc>
              </a:tr>
              <a:tr h="360638">
                <a:tc>
                  <a:txBody>
                    <a:bodyPr/>
                    <a:lstStyle/>
                    <a:p>
                      <a:pPr algn="l"/>
                      <a:r>
                        <a:rPr lang="ru-RU" dirty="0" smtClean="0"/>
                        <a:t>Село </a:t>
                      </a:r>
                      <a:r>
                        <a:rPr lang="ru-RU" dirty="0" err="1" smtClean="0"/>
                        <a:t>Полтаково</a:t>
                      </a:r>
                      <a:endParaRPr lang="ru-RU" dirty="0"/>
                    </a:p>
                  </a:txBody>
                  <a:tcPr/>
                </a:tc>
                <a:tc>
                  <a:txBody>
                    <a:bodyPr/>
                    <a:lstStyle/>
                    <a:p>
                      <a:pPr algn="ctr"/>
                      <a:r>
                        <a:rPr lang="ru-RU" dirty="0" smtClean="0"/>
                        <a:t>392</a:t>
                      </a:r>
                      <a:endParaRPr lang="ru-RU" dirty="0"/>
                    </a:p>
                  </a:txBody>
                  <a:tcPr/>
                </a:tc>
                <a:tc>
                  <a:txBody>
                    <a:bodyPr/>
                    <a:lstStyle/>
                    <a:p>
                      <a:pPr algn="ctr"/>
                      <a:r>
                        <a:rPr lang="ru-RU" dirty="0" smtClean="0"/>
                        <a:t>1087</a:t>
                      </a:r>
                      <a:endParaRPr lang="ru-RU" dirty="0"/>
                    </a:p>
                  </a:txBody>
                  <a:tcPr/>
                </a:tc>
              </a:tr>
              <a:tr h="3606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Село </a:t>
                      </a:r>
                      <a:r>
                        <a:rPr lang="ru-RU" dirty="0" err="1" smtClean="0"/>
                        <a:t>Усть</a:t>
                      </a:r>
                      <a:r>
                        <a:rPr lang="ru-RU" dirty="0" smtClean="0"/>
                        <a:t> – </a:t>
                      </a:r>
                      <a:r>
                        <a:rPr lang="ru-RU" dirty="0" err="1" smtClean="0"/>
                        <a:t>Есь</a:t>
                      </a:r>
                      <a:endParaRPr lang="ru-RU" dirty="0" smtClean="0"/>
                    </a:p>
                  </a:txBody>
                  <a:tcPr/>
                </a:tc>
                <a:tc>
                  <a:txBody>
                    <a:bodyPr/>
                    <a:lstStyle/>
                    <a:p>
                      <a:pPr algn="ctr"/>
                      <a:r>
                        <a:rPr lang="ru-RU" dirty="0" smtClean="0"/>
                        <a:t>351</a:t>
                      </a:r>
                      <a:endParaRPr lang="ru-RU" dirty="0"/>
                    </a:p>
                  </a:txBody>
                  <a:tcPr/>
                </a:tc>
                <a:tc>
                  <a:txBody>
                    <a:bodyPr/>
                    <a:lstStyle/>
                    <a:p>
                      <a:pPr algn="ctr"/>
                      <a:r>
                        <a:rPr lang="ru-RU" dirty="0" smtClean="0"/>
                        <a:t>1082</a:t>
                      </a:r>
                      <a:endParaRPr lang="ru-RU" dirty="0"/>
                    </a:p>
                  </a:txBody>
                  <a:tcPr/>
                </a:tc>
              </a:tr>
              <a:tr h="360638">
                <a:tc>
                  <a:txBody>
                    <a:bodyPr/>
                    <a:lstStyle/>
                    <a:p>
                      <a:pPr algn="l"/>
                      <a:r>
                        <a:rPr lang="ru-RU" dirty="0" smtClean="0"/>
                        <a:t>Деревня </a:t>
                      </a:r>
                      <a:r>
                        <a:rPr lang="ru-RU" dirty="0" err="1" smtClean="0"/>
                        <a:t>Усть</a:t>
                      </a:r>
                      <a:r>
                        <a:rPr lang="ru-RU" dirty="0" smtClean="0"/>
                        <a:t> – Таштып</a:t>
                      </a:r>
                      <a:endParaRPr lang="ru-RU" dirty="0"/>
                    </a:p>
                  </a:txBody>
                  <a:tcPr/>
                </a:tc>
                <a:tc>
                  <a:txBody>
                    <a:bodyPr/>
                    <a:lstStyle/>
                    <a:p>
                      <a:pPr algn="ctr"/>
                      <a:r>
                        <a:rPr lang="ru-RU" dirty="0" smtClean="0"/>
                        <a:t>120</a:t>
                      </a:r>
                      <a:endParaRPr lang="ru-RU" dirty="0"/>
                    </a:p>
                  </a:txBody>
                  <a:tcPr/>
                </a:tc>
                <a:tc>
                  <a:txBody>
                    <a:bodyPr/>
                    <a:lstStyle/>
                    <a:p>
                      <a:pPr algn="ctr"/>
                      <a:r>
                        <a:rPr lang="ru-RU" dirty="0" smtClean="0"/>
                        <a:t>403</a:t>
                      </a:r>
                      <a:endParaRPr lang="ru-RU" dirty="0"/>
                    </a:p>
                  </a:txBody>
                  <a:tcPr/>
                </a:tc>
              </a:tr>
              <a:tr h="360638">
                <a:tc>
                  <a:txBody>
                    <a:bodyPr/>
                    <a:lstStyle/>
                    <a:p>
                      <a:pPr algn="l"/>
                      <a:r>
                        <a:rPr lang="ru-RU" dirty="0" smtClean="0"/>
                        <a:t>Деревня Перевозное</a:t>
                      </a:r>
                      <a:endParaRPr lang="ru-RU" dirty="0"/>
                    </a:p>
                  </a:txBody>
                  <a:tcPr/>
                </a:tc>
                <a:tc>
                  <a:txBody>
                    <a:bodyPr/>
                    <a:lstStyle/>
                    <a:p>
                      <a:pPr algn="ctr"/>
                      <a:r>
                        <a:rPr lang="ru-RU" dirty="0" smtClean="0"/>
                        <a:t>11</a:t>
                      </a:r>
                      <a:endParaRPr lang="ru-RU" dirty="0"/>
                    </a:p>
                  </a:txBody>
                  <a:tcPr/>
                </a:tc>
                <a:tc>
                  <a:txBody>
                    <a:bodyPr/>
                    <a:lstStyle/>
                    <a:p>
                      <a:pPr algn="ctr"/>
                      <a:r>
                        <a:rPr lang="ru-RU" dirty="0" smtClean="0"/>
                        <a:t>53</a:t>
                      </a:r>
                      <a:endParaRPr lang="ru-RU" dirty="0"/>
                    </a:p>
                  </a:txBody>
                  <a:tcPr/>
                </a:tc>
              </a:tr>
              <a:tr h="360638">
                <a:tc>
                  <a:txBody>
                    <a:bodyPr/>
                    <a:lstStyle/>
                    <a:p>
                      <a:pPr algn="l"/>
                      <a:r>
                        <a:rPr lang="ru-RU" dirty="0" smtClean="0"/>
                        <a:t>Поселок станция  </a:t>
                      </a:r>
                      <a:r>
                        <a:rPr lang="ru-RU" dirty="0" err="1" smtClean="0"/>
                        <a:t>Сартак</a:t>
                      </a:r>
                      <a:endParaRPr lang="ru-RU" dirty="0"/>
                    </a:p>
                  </a:txBody>
                  <a:tcPr/>
                </a:tc>
                <a:tc>
                  <a:txBody>
                    <a:bodyPr/>
                    <a:lstStyle/>
                    <a:p>
                      <a:pPr algn="ctr"/>
                      <a:r>
                        <a:rPr lang="ru-RU" dirty="0" smtClean="0"/>
                        <a:t>20 </a:t>
                      </a:r>
                      <a:endParaRPr lang="ru-RU" dirty="0"/>
                    </a:p>
                  </a:txBody>
                  <a:tcPr/>
                </a:tc>
                <a:tc>
                  <a:txBody>
                    <a:bodyPr/>
                    <a:lstStyle/>
                    <a:p>
                      <a:pPr algn="ctr"/>
                      <a:r>
                        <a:rPr lang="ru-RU" dirty="0" smtClean="0"/>
                        <a:t>40</a:t>
                      </a:r>
                      <a:endParaRPr lang="ru-RU" dirty="0"/>
                    </a:p>
                  </a:txBody>
                  <a:tcPr/>
                </a:tc>
              </a:tr>
              <a:tr h="360638">
                <a:tc>
                  <a:txBody>
                    <a:bodyPr/>
                    <a:lstStyle/>
                    <a:p>
                      <a:pPr algn="l"/>
                      <a:r>
                        <a:rPr lang="ru-RU" dirty="0" smtClean="0"/>
                        <a:t>Деревня Печень</a:t>
                      </a:r>
                      <a:endParaRPr lang="ru-RU" dirty="0"/>
                    </a:p>
                  </a:txBody>
                  <a:tcPr/>
                </a:tc>
                <a:tc>
                  <a:txBody>
                    <a:bodyPr/>
                    <a:lstStyle/>
                    <a:p>
                      <a:pPr algn="ctr"/>
                      <a:r>
                        <a:rPr lang="ru-RU" dirty="0" smtClean="0"/>
                        <a:t>9</a:t>
                      </a:r>
                      <a:endParaRPr lang="ru-RU" dirty="0"/>
                    </a:p>
                  </a:txBody>
                  <a:tcPr/>
                </a:tc>
                <a:tc>
                  <a:txBody>
                    <a:bodyPr/>
                    <a:lstStyle/>
                    <a:p>
                      <a:pPr algn="ctr"/>
                      <a:r>
                        <a:rPr lang="ru-RU" dirty="0" smtClean="0"/>
                        <a:t>28</a:t>
                      </a:r>
                      <a:endParaRPr lang="ru-RU" dirty="0"/>
                    </a:p>
                  </a:txBody>
                  <a:tcPr/>
                </a:tc>
              </a:tr>
              <a:tr h="360638">
                <a:tc>
                  <a:txBody>
                    <a:bodyPr/>
                    <a:lstStyle/>
                    <a:p>
                      <a:pPr algn="l"/>
                      <a:r>
                        <a:rPr lang="ru-RU" dirty="0" smtClean="0"/>
                        <a:t>Деревня Сафронов</a:t>
                      </a:r>
                      <a:endParaRPr lang="ru-RU" dirty="0"/>
                    </a:p>
                  </a:txBody>
                  <a:tcPr/>
                </a:tc>
                <a:tc>
                  <a:txBody>
                    <a:bodyPr/>
                    <a:lstStyle/>
                    <a:p>
                      <a:pPr algn="ctr"/>
                      <a:r>
                        <a:rPr lang="ru-RU" dirty="0" smtClean="0"/>
                        <a:t>75</a:t>
                      </a:r>
                      <a:endParaRPr lang="ru-RU" dirty="0"/>
                    </a:p>
                  </a:txBody>
                  <a:tcPr/>
                </a:tc>
                <a:tc>
                  <a:txBody>
                    <a:bodyPr/>
                    <a:lstStyle/>
                    <a:p>
                      <a:pPr algn="ctr"/>
                      <a:r>
                        <a:rPr lang="ru-RU" dirty="0" smtClean="0"/>
                        <a:t>243</a:t>
                      </a:r>
                      <a:endParaRPr lang="ru-RU" dirty="0"/>
                    </a:p>
                  </a:txBody>
                  <a:tcPr/>
                </a:tc>
              </a:tr>
              <a:tr h="360638">
                <a:tc>
                  <a:txBody>
                    <a:bodyPr/>
                    <a:lstStyle/>
                    <a:p>
                      <a:pPr algn="l"/>
                      <a:r>
                        <a:rPr lang="ru-RU" dirty="0" smtClean="0"/>
                        <a:t>Деревня Абрамов</a:t>
                      </a:r>
                      <a:endParaRPr lang="ru-RU" dirty="0"/>
                    </a:p>
                  </a:txBody>
                  <a:tcPr/>
                </a:tc>
                <a:tc>
                  <a:txBody>
                    <a:bodyPr/>
                    <a:lstStyle/>
                    <a:p>
                      <a:pPr algn="ctr"/>
                      <a:r>
                        <a:rPr lang="ru-RU" dirty="0" smtClean="0"/>
                        <a:t>22</a:t>
                      </a:r>
                      <a:endParaRPr lang="ru-RU" dirty="0"/>
                    </a:p>
                  </a:txBody>
                  <a:tcPr/>
                </a:tc>
                <a:tc>
                  <a:txBody>
                    <a:bodyPr/>
                    <a:lstStyle/>
                    <a:p>
                      <a:pPr algn="ctr"/>
                      <a:r>
                        <a:rPr lang="ru-RU" dirty="0" smtClean="0"/>
                        <a:t>63</a:t>
                      </a:r>
                      <a:endParaRPr lang="ru-RU" dirty="0"/>
                    </a:p>
                  </a:txBody>
                  <a:tcPr/>
                </a:tc>
              </a:tr>
              <a:tr h="360638">
                <a:tc>
                  <a:txBody>
                    <a:bodyPr/>
                    <a:lstStyle/>
                    <a:p>
                      <a:pPr algn="l"/>
                      <a:r>
                        <a:rPr lang="ru-RU" dirty="0" smtClean="0"/>
                        <a:t>Деревня</a:t>
                      </a:r>
                      <a:r>
                        <a:rPr lang="ru-RU" baseline="0" dirty="0" smtClean="0"/>
                        <a:t> </a:t>
                      </a:r>
                      <a:r>
                        <a:rPr lang="ru-RU" baseline="0" dirty="0" err="1" smtClean="0"/>
                        <a:t>Бырганов</a:t>
                      </a:r>
                      <a:endParaRPr lang="ru-RU" dirty="0"/>
                    </a:p>
                  </a:txBody>
                  <a:tcPr/>
                </a:tc>
                <a:tc>
                  <a:txBody>
                    <a:bodyPr/>
                    <a:lstStyle/>
                    <a:p>
                      <a:pPr algn="ctr"/>
                      <a:r>
                        <a:rPr lang="ru-RU" dirty="0" smtClean="0"/>
                        <a:t>11</a:t>
                      </a:r>
                      <a:endParaRPr lang="ru-RU" dirty="0"/>
                    </a:p>
                  </a:txBody>
                  <a:tcPr/>
                </a:tc>
                <a:tc>
                  <a:txBody>
                    <a:bodyPr/>
                    <a:lstStyle/>
                    <a:p>
                      <a:pPr algn="ctr"/>
                      <a:r>
                        <a:rPr lang="ru-RU" dirty="0" smtClean="0"/>
                        <a:t>34</a:t>
                      </a:r>
                      <a:endParaRPr lang="ru-RU" dirty="0"/>
                    </a:p>
                  </a:txBody>
                  <a:tcPr/>
                </a:tc>
              </a:tr>
              <a:tr h="360638">
                <a:tc>
                  <a:txBody>
                    <a:bodyPr/>
                    <a:lstStyle/>
                    <a:p>
                      <a:r>
                        <a:rPr lang="en-US" dirty="0" smtClean="0"/>
                        <a:t>S</a:t>
                      </a:r>
                      <a:r>
                        <a:rPr lang="ru-RU" dirty="0" smtClean="0"/>
                        <a:t>,</a:t>
                      </a:r>
                      <a:r>
                        <a:rPr lang="ru-RU" baseline="0" dirty="0" smtClean="0"/>
                        <a:t> га</a:t>
                      </a:r>
                      <a:endParaRPr lang="ru-RU" dirty="0"/>
                    </a:p>
                  </a:txBody>
                  <a:tcPr/>
                </a:tc>
                <a:tc gridSpan="2">
                  <a:txBody>
                    <a:bodyPr/>
                    <a:lstStyle/>
                    <a:p>
                      <a:pPr algn="ctr"/>
                      <a:r>
                        <a:rPr lang="ru-RU" dirty="0" smtClean="0"/>
                        <a:t>4295</a:t>
                      </a:r>
                      <a:endParaRPr lang="ru-RU" dirty="0"/>
                    </a:p>
                  </a:txBody>
                  <a:tcPr/>
                </a:tc>
                <a:tc hMerge="1">
                  <a:txBody>
                    <a:bodyPr/>
                    <a:lstStyle/>
                    <a:p>
                      <a:pPr algn="ctr"/>
                      <a:endParaRPr lang="ru-RU" dirty="0"/>
                    </a:p>
                  </a:txBody>
                  <a:tcPr/>
                </a:tc>
              </a:tr>
              <a:tr h="360638">
                <a:tc>
                  <a:txBody>
                    <a:bodyPr/>
                    <a:lstStyle/>
                    <a:p>
                      <a:pPr algn="l"/>
                      <a:r>
                        <a:rPr lang="ru-RU" dirty="0" smtClean="0"/>
                        <a:t>Итого: </a:t>
                      </a:r>
                      <a:endParaRPr lang="ru-RU" dirty="0"/>
                    </a:p>
                  </a:txBody>
                  <a:tcPr/>
                </a:tc>
                <a:tc>
                  <a:txBody>
                    <a:bodyPr/>
                    <a:lstStyle/>
                    <a:p>
                      <a:pPr algn="ctr"/>
                      <a:r>
                        <a:rPr lang="ru-RU" dirty="0" smtClean="0"/>
                        <a:t>1011</a:t>
                      </a:r>
                      <a:endParaRPr lang="ru-RU" dirty="0"/>
                    </a:p>
                  </a:txBody>
                  <a:tcPr/>
                </a:tc>
                <a:tc>
                  <a:txBody>
                    <a:bodyPr/>
                    <a:lstStyle/>
                    <a:p>
                      <a:pPr algn="ctr"/>
                      <a:r>
                        <a:rPr lang="ru-RU" dirty="0" smtClean="0"/>
                        <a:t>3043</a:t>
                      </a:r>
                      <a:endParaRPr lang="ru-RU" dirty="0"/>
                    </a:p>
                  </a:txBody>
                  <a:tcPr/>
                </a:tc>
              </a:tr>
            </a:tbl>
          </a:graphicData>
        </a:graphic>
      </p:graphicFrame>
      <p:sp>
        <p:nvSpPr>
          <p:cNvPr id="5" name="Заголовок 1"/>
          <p:cNvSpPr txBox="1">
            <a:spLocks/>
          </p:cNvSpPr>
          <p:nvPr/>
        </p:nvSpPr>
        <p:spPr>
          <a:xfrm>
            <a:off x="457200" y="214313"/>
            <a:ext cx="8186738" cy="571500"/>
          </a:xfrm>
          <a:prstGeom prst="rect">
            <a:avLst/>
          </a:prstGeom>
        </p:spPr>
        <p:txBody>
          <a:bodyPr anchor="ctr">
            <a:normAutofit/>
          </a:bodyPr>
          <a:lstStyle/>
          <a:p>
            <a:pPr algn="ctr" fontAlgn="auto">
              <a:spcAft>
                <a:spcPts val="0"/>
              </a:spcAft>
              <a:defRPr/>
            </a:pPr>
            <a:r>
              <a:rPr lang="ru-RU">
                <a:latin typeface="+mj-lt"/>
                <a:ea typeface="+mj-ea"/>
                <a:cs typeface="+mj-cs"/>
              </a:rPr>
              <a:t>Наименование  Муниципального Образования</a:t>
            </a:r>
            <a:endParaRPr lang="ru-RU" dirty="0">
              <a:latin typeface="+mj-lt"/>
              <a:ea typeface="+mj-ea"/>
              <a:cs typeface="+mj-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p:cNvGraphicFramePr>
          <p:nvPr/>
        </p:nvGraphicFramePr>
        <p:xfrm>
          <a:off x="428625" y="1143000"/>
          <a:ext cx="8143875" cy="3935413"/>
        </p:xfrm>
        <a:graphic>
          <a:graphicData uri="http://schemas.openxmlformats.org/drawingml/2006/table">
            <a:tbl>
              <a:tblPr firstRow="1" bandRow="1">
                <a:tableStyleId>{5C22544A-7EE6-4342-B048-85BDC9FD1C3A}</a:tableStyleId>
              </a:tblPr>
              <a:tblGrid>
                <a:gridCol w="2714625"/>
                <a:gridCol w="2714625"/>
                <a:gridCol w="2714625"/>
              </a:tblGrid>
              <a:tr h="642799">
                <a:tc>
                  <a:txBody>
                    <a:bodyPr/>
                    <a:lstStyle/>
                    <a:p>
                      <a:r>
                        <a:rPr lang="ru-RU" dirty="0" smtClean="0"/>
                        <a:t>Наименование сельского населенного</a:t>
                      </a:r>
                      <a:r>
                        <a:rPr lang="ru-RU" baseline="0" dirty="0" smtClean="0"/>
                        <a:t> пункта</a:t>
                      </a:r>
                      <a:endParaRPr lang="ru-RU" dirty="0"/>
                    </a:p>
                  </a:txBody>
                  <a:tcPr/>
                </a:tc>
                <a:tc>
                  <a:txBody>
                    <a:bodyPr/>
                    <a:lstStyle/>
                    <a:p>
                      <a:r>
                        <a:rPr lang="ru-RU" dirty="0" smtClean="0"/>
                        <a:t>Число постоянных</a:t>
                      </a:r>
                      <a:r>
                        <a:rPr lang="ru-RU" baseline="0" dirty="0" smtClean="0"/>
                        <a:t> хозяйств</a:t>
                      </a:r>
                      <a:endParaRPr lang="ru-RU" dirty="0"/>
                    </a:p>
                  </a:txBody>
                  <a:tcPr/>
                </a:tc>
                <a:tc>
                  <a:txBody>
                    <a:bodyPr/>
                    <a:lstStyle/>
                    <a:p>
                      <a:r>
                        <a:rPr lang="ru-RU" dirty="0" smtClean="0"/>
                        <a:t>Численность населения человек</a:t>
                      </a:r>
                      <a:endParaRPr lang="ru-RU" dirty="0"/>
                    </a:p>
                  </a:txBody>
                  <a:tcPr/>
                </a:tc>
              </a:tr>
              <a:tr h="360638">
                <a:tc gridSpan="3">
                  <a:txBody>
                    <a:bodyPr/>
                    <a:lstStyle/>
                    <a:p>
                      <a:pPr algn="ctr"/>
                      <a:r>
                        <a:rPr lang="ru-RU" dirty="0" err="1" smtClean="0"/>
                        <a:t>Кызласское</a:t>
                      </a:r>
                      <a:r>
                        <a:rPr lang="ru-RU" baseline="0" dirty="0" smtClean="0"/>
                        <a:t> сельское поселение</a:t>
                      </a:r>
                      <a:endParaRPr lang="ru-RU" dirty="0"/>
                    </a:p>
                  </a:txBody>
                  <a:tcPr/>
                </a:tc>
                <a:tc hMerge="1">
                  <a:txBody>
                    <a:bodyPr/>
                    <a:lstStyle/>
                    <a:p>
                      <a:endParaRPr lang="ru-RU" dirty="0"/>
                    </a:p>
                  </a:txBody>
                  <a:tcPr/>
                </a:tc>
                <a:tc hMerge="1">
                  <a:txBody>
                    <a:bodyPr/>
                    <a:lstStyle/>
                    <a:p>
                      <a:endParaRPr lang="ru-RU" dirty="0"/>
                    </a:p>
                  </a:txBody>
                  <a:tcPr/>
                </a:tc>
              </a:tr>
              <a:tr h="360638">
                <a:tc>
                  <a:txBody>
                    <a:bodyPr/>
                    <a:lstStyle/>
                    <a:p>
                      <a:pPr algn="l"/>
                      <a:r>
                        <a:rPr lang="ru-RU" dirty="0" smtClean="0"/>
                        <a:t>Село </a:t>
                      </a:r>
                      <a:r>
                        <a:rPr lang="ru-RU" dirty="0" err="1" smtClean="0"/>
                        <a:t>Кызлас</a:t>
                      </a:r>
                      <a:endParaRPr lang="ru-RU" dirty="0"/>
                    </a:p>
                  </a:txBody>
                  <a:tcPr/>
                </a:tc>
                <a:tc>
                  <a:txBody>
                    <a:bodyPr/>
                    <a:lstStyle/>
                    <a:p>
                      <a:pPr algn="ctr"/>
                      <a:r>
                        <a:rPr lang="ru-RU" dirty="0" smtClean="0"/>
                        <a:t>411</a:t>
                      </a:r>
                      <a:endParaRPr lang="ru-RU" dirty="0"/>
                    </a:p>
                  </a:txBody>
                  <a:tcPr/>
                </a:tc>
                <a:tc>
                  <a:txBody>
                    <a:bodyPr/>
                    <a:lstStyle/>
                    <a:p>
                      <a:pPr algn="ctr"/>
                      <a:r>
                        <a:rPr lang="ru-RU" dirty="0" smtClean="0"/>
                        <a:t>1192</a:t>
                      </a:r>
                      <a:endParaRPr lang="ru-RU" dirty="0"/>
                    </a:p>
                  </a:txBody>
                  <a:tcPr/>
                </a:tc>
              </a:tr>
              <a:tr h="2687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Деревня Картузов</a:t>
                      </a:r>
                    </a:p>
                  </a:txBody>
                  <a:tcPr/>
                </a:tc>
                <a:tc>
                  <a:txBody>
                    <a:bodyPr/>
                    <a:lstStyle/>
                    <a:p>
                      <a:pPr algn="ctr"/>
                      <a:r>
                        <a:rPr lang="ru-RU" dirty="0" smtClean="0"/>
                        <a:t>5</a:t>
                      </a:r>
                      <a:endParaRPr lang="ru-RU" dirty="0"/>
                    </a:p>
                  </a:txBody>
                  <a:tcPr/>
                </a:tc>
                <a:tc>
                  <a:txBody>
                    <a:bodyPr/>
                    <a:lstStyle/>
                    <a:p>
                      <a:pPr algn="ctr"/>
                      <a:r>
                        <a:rPr lang="ru-RU" dirty="0" smtClean="0"/>
                        <a:t>6</a:t>
                      </a:r>
                      <a:endParaRPr lang="ru-RU" dirty="0"/>
                    </a:p>
                  </a:txBody>
                  <a:tcPr/>
                </a:tc>
              </a:tr>
              <a:tr h="360638">
                <a:tc>
                  <a:txBody>
                    <a:bodyPr/>
                    <a:lstStyle/>
                    <a:p>
                      <a:pPr algn="l"/>
                      <a:r>
                        <a:rPr lang="ru-RU" dirty="0" smtClean="0"/>
                        <a:t>Деревня </a:t>
                      </a:r>
                      <a:r>
                        <a:rPr lang="ru-RU" dirty="0" err="1" smtClean="0"/>
                        <a:t>Усть</a:t>
                      </a:r>
                      <a:r>
                        <a:rPr lang="ru-RU" dirty="0" smtClean="0"/>
                        <a:t> –</a:t>
                      </a:r>
                      <a:r>
                        <a:rPr lang="ru-RU" dirty="0" err="1" smtClean="0"/>
                        <a:t>Хойза</a:t>
                      </a:r>
                      <a:endParaRPr lang="ru-RU" dirty="0"/>
                    </a:p>
                  </a:txBody>
                  <a:tcPr/>
                </a:tc>
                <a:tc>
                  <a:txBody>
                    <a:bodyPr/>
                    <a:lstStyle/>
                    <a:p>
                      <a:pPr algn="ctr"/>
                      <a:r>
                        <a:rPr lang="ru-RU" dirty="0" smtClean="0"/>
                        <a:t>180</a:t>
                      </a:r>
                      <a:endParaRPr lang="ru-RU" dirty="0"/>
                    </a:p>
                  </a:txBody>
                  <a:tcPr/>
                </a:tc>
                <a:tc>
                  <a:txBody>
                    <a:bodyPr/>
                    <a:lstStyle/>
                    <a:p>
                      <a:pPr algn="ctr"/>
                      <a:r>
                        <a:rPr lang="ru-RU" dirty="0" smtClean="0"/>
                        <a:t>430</a:t>
                      </a:r>
                      <a:endParaRPr lang="ru-RU" dirty="0"/>
                    </a:p>
                  </a:txBody>
                  <a:tcPr/>
                </a:tc>
              </a:tr>
              <a:tr h="360638">
                <a:tc>
                  <a:txBody>
                    <a:bodyPr/>
                    <a:lstStyle/>
                    <a:p>
                      <a:pPr algn="l"/>
                      <a:r>
                        <a:rPr lang="ru-RU" dirty="0" smtClean="0"/>
                        <a:t>Деревня </a:t>
                      </a:r>
                      <a:r>
                        <a:rPr lang="ru-RU" dirty="0" err="1" smtClean="0"/>
                        <a:t>Тюрт</a:t>
                      </a:r>
                      <a:r>
                        <a:rPr lang="ru-RU" dirty="0" smtClean="0"/>
                        <a:t> – </a:t>
                      </a:r>
                      <a:r>
                        <a:rPr lang="ru-RU" dirty="0" err="1" smtClean="0"/>
                        <a:t>Тас</a:t>
                      </a:r>
                      <a:endParaRPr lang="ru-RU" dirty="0"/>
                    </a:p>
                  </a:txBody>
                  <a:tcPr/>
                </a:tc>
                <a:tc>
                  <a:txBody>
                    <a:bodyPr/>
                    <a:lstStyle/>
                    <a:p>
                      <a:pPr algn="ctr"/>
                      <a:r>
                        <a:rPr lang="ru-RU" dirty="0" smtClean="0"/>
                        <a:t>74</a:t>
                      </a:r>
                      <a:endParaRPr lang="ru-RU" dirty="0"/>
                    </a:p>
                  </a:txBody>
                  <a:tcPr/>
                </a:tc>
                <a:tc>
                  <a:txBody>
                    <a:bodyPr/>
                    <a:lstStyle/>
                    <a:p>
                      <a:pPr algn="ctr"/>
                      <a:r>
                        <a:rPr lang="ru-RU" dirty="0" smtClean="0"/>
                        <a:t>189</a:t>
                      </a:r>
                      <a:endParaRPr lang="ru-RU" dirty="0"/>
                    </a:p>
                  </a:txBody>
                  <a:tcPr/>
                </a:tc>
              </a:tr>
              <a:tr h="3606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Деревня </a:t>
                      </a:r>
                      <a:r>
                        <a:rPr lang="ru-RU" dirty="0" err="1" smtClean="0"/>
                        <a:t>Лырсы</a:t>
                      </a:r>
                      <a:endParaRPr lang="ru-RU" dirty="0" smtClean="0"/>
                    </a:p>
                  </a:txBody>
                  <a:tcPr/>
                </a:tc>
                <a:tc>
                  <a:txBody>
                    <a:bodyPr/>
                    <a:lstStyle/>
                    <a:p>
                      <a:pPr algn="ctr"/>
                      <a:r>
                        <a:rPr lang="ru-RU" dirty="0" smtClean="0"/>
                        <a:t>37</a:t>
                      </a:r>
                      <a:endParaRPr lang="ru-RU" dirty="0"/>
                    </a:p>
                  </a:txBody>
                  <a:tcPr/>
                </a:tc>
                <a:tc>
                  <a:txBody>
                    <a:bodyPr/>
                    <a:lstStyle/>
                    <a:p>
                      <a:pPr algn="ctr"/>
                      <a:r>
                        <a:rPr lang="ru-RU" dirty="0" smtClean="0"/>
                        <a:t>106</a:t>
                      </a:r>
                      <a:endParaRPr lang="ru-RU" dirty="0"/>
                    </a:p>
                  </a:txBody>
                  <a:tcPr/>
                </a:tc>
              </a:tr>
              <a:tr h="360638">
                <a:tc>
                  <a:txBody>
                    <a:bodyPr/>
                    <a:lstStyle/>
                    <a:p>
                      <a:pPr algn="l"/>
                      <a:r>
                        <a:rPr lang="ru-RU" dirty="0" smtClean="0"/>
                        <a:t>Деревня </a:t>
                      </a:r>
                      <a:r>
                        <a:rPr lang="ru-RU" dirty="0" err="1" smtClean="0"/>
                        <a:t>Картоев</a:t>
                      </a:r>
                      <a:endParaRPr lang="ru-RU" dirty="0"/>
                    </a:p>
                  </a:txBody>
                  <a:tcPr/>
                </a:tc>
                <a:tc>
                  <a:txBody>
                    <a:bodyPr/>
                    <a:lstStyle/>
                    <a:p>
                      <a:pPr algn="ctr"/>
                      <a:r>
                        <a:rPr lang="ru-RU" dirty="0" smtClean="0"/>
                        <a:t>30</a:t>
                      </a:r>
                      <a:endParaRPr lang="ru-RU" dirty="0"/>
                    </a:p>
                  </a:txBody>
                  <a:tcPr/>
                </a:tc>
                <a:tc>
                  <a:txBody>
                    <a:bodyPr/>
                    <a:lstStyle/>
                    <a:p>
                      <a:pPr algn="ctr"/>
                      <a:r>
                        <a:rPr lang="ru-RU" dirty="0" smtClean="0"/>
                        <a:t>42</a:t>
                      </a:r>
                      <a:endParaRPr lang="ru-RU" dirty="0"/>
                    </a:p>
                  </a:txBody>
                  <a:tcPr/>
                </a:tc>
              </a:tr>
              <a:tr h="360638">
                <a:tc>
                  <a:txBody>
                    <a:bodyPr/>
                    <a:lstStyle/>
                    <a:p>
                      <a:r>
                        <a:rPr lang="en-US" dirty="0" smtClean="0"/>
                        <a:t>S</a:t>
                      </a:r>
                      <a:r>
                        <a:rPr lang="ru-RU" dirty="0" smtClean="0"/>
                        <a:t>,</a:t>
                      </a:r>
                      <a:r>
                        <a:rPr lang="ru-RU" baseline="0" dirty="0" smtClean="0"/>
                        <a:t> га</a:t>
                      </a:r>
                      <a:endParaRPr lang="ru-RU" dirty="0"/>
                    </a:p>
                  </a:txBody>
                  <a:tcPr/>
                </a:tc>
                <a:tc gridSpan="2">
                  <a:txBody>
                    <a:bodyPr/>
                    <a:lstStyle/>
                    <a:p>
                      <a:pPr algn="ctr"/>
                      <a:r>
                        <a:rPr lang="ru-RU" dirty="0" smtClean="0"/>
                        <a:t>2491</a:t>
                      </a:r>
                      <a:endParaRPr lang="ru-RU" dirty="0"/>
                    </a:p>
                  </a:txBody>
                  <a:tcPr/>
                </a:tc>
                <a:tc hMerge="1">
                  <a:txBody>
                    <a:bodyPr/>
                    <a:lstStyle/>
                    <a:p>
                      <a:pPr algn="ctr"/>
                      <a:endParaRPr lang="ru-RU" dirty="0"/>
                    </a:p>
                  </a:txBody>
                  <a:tcPr/>
                </a:tc>
              </a:tr>
              <a:tr h="360638">
                <a:tc>
                  <a:txBody>
                    <a:bodyPr/>
                    <a:lstStyle/>
                    <a:p>
                      <a:pPr algn="l"/>
                      <a:r>
                        <a:rPr lang="ru-RU" dirty="0" smtClean="0"/>
                        <a:t>Итого:</a:t>
                      </a:r>
                      <a:endParaRPr lang="ru-RU" dirty="0"/>
                    </a:p>
                  </a:txBody>
                  <a:tcPr/>
                </a:tc>
                <a:tc>
                  <a:txBody>
                    <a:bodyPr/>
                    <a:lstStyle/>
                    <a:p>
                      <a:pPr algn="ctr"/>
                      <a:r>
                        <a:rPr lang="ru-RU" dirty="0" smtClean="0"/>
                        <a:t>737</a:t>
                      </a:r>
                      <a:endParaRPr lang="ru-RU" dirty="0"/>
                    </a:p>
                  </a:txBody>
                  <a:tcPr/>
                </a:tc>
                <a:tc>
                  <a:txBody>
                    <a:bodyPr/>
                    <a:lstStyle/>
                    <a:p>
                      <a:pPr algn="ctr"/>
                      <a:r>
                        <a:rPr lang="ru-RU" dirty="0" smtClean="0"/>
                        <a:t>1965</a:t>
                      </a:r>
                      <a:endParaRPr lang="ru-RU" dirty="0"/>
                    </a:p>
                  </a:txBody>
                  <a:tcPr/>
                </a:tc>
              </a:tr>
            </a:tbl>
          </a:graphicData>
        </a:graphic>
      </p:graphicFrame>
      <p:sp>
        <p:nvSpPr>
          <p:cNvPr id="5" name="Заголовок 1"/>
          <p:cNvSpPr txBox="1">
            <a:spLocks/>
          </p:cNvSpPr>
          <p:nvPr/>
        </p:nvSpPr>
        <p:spPr>
          <a:xfrm>
            <a:off x="457200" y="214313"/>
            <a:ext cx="8186738" cy="571500"/>
          </a:xfrm>
          <a:prstGeom prst="rect">
            <a:avLst/>
          </a:prstGeom>
        </p:spPr>
        <p:txBody>
          <a:bodyPr anchor="ctr">
            <a:normAutofit/>
          </a:bodyPr>
          <a:lstStyle/>
          <a:p>
            <a:pPr algn="ctr" fontAlgn="auto">
              <a:spcAft>
                <a:spcPts val="0"/>
              </a:spcAft>
              <a:defRPr/>
            </a:pPr>
            <a:r>
              <a:rPr lang="ru-RU">
                <a:latin typeface="+mj-lt"/>
                <a:ea typeface="+mj-ea"/>
                <a:cs typeface="+mj-cs"/>
              </a:rPr>
              <a:t>Наименование  Муниципального Образования</a:t>
            </a:r>
            <a:endParaRPr lang="ru-RU" dirty="0">
              <a:latin typeface="+mj-lt"/>
              <a:ea typeface="+mj-ea"/>
              <a:cs typeface="+mj-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p:cNvGraphicFramePr>
          <p:nvPr/>
        </p:nvGraphicFramePr>
        <p:xfrm>
          <a:off x="428625" y="1143000"/>
          <a:ext cx="8143875" cy="3203575"/>
        </p:xfrm>
        <a:graphic>
          <a:graphicData uri="http://schemas.openxmlformats.org/drawingml/2006/table">
            <a:tbl>
              <a:tblPr firstRow="1" bandRow="1">
                <a:tableStyleId>{5C22544A-7EE6-4342-B048-85BDC9FD1C3A}</a:tableStyleId>
              </a:tblPr>
              <a:tblGrid>
                <a:gridCol w="2714625"/>
                <a:gridCol w="2714625"/>
                <a:gridCol w="2714625"/>
              </a:tblGrid>
              <a:tr h="642799">
                <a:tc>
                  <a:txBody>
                    <a:bodyPr/>
                    <a:lstStyle/>
                    <a:p>
                      <a:r>
                        <a:rPr lang="ru-RU" dirty="0" smtClean="0"/>
                        <a:t>Наименование сельского населенного</a:t>
                      </a:r>
                      <a:r>
                        <a:rPr lang="ru-RU" baseline="0" dirty="0" smtClean="0"/>
                        <a:t> пункта</a:t>
                      </a:r>
                      <a:endParaRPr lang="ru-RU" dirty="0"/>
                    </a:p>
                  </a:txBody>
                  <a:tcPr/>
                </a:tc>
                <a:tc>
                  <a:txBody>
                    <a:bodyPr/>
                    <a:lstStyle/>
                    <a:p>
                      <a:r>
                        <a:rPr lang="ru-RU" dirty="0" smtClean="0"/>
                        <a:t>Число постоянных</a:t>
                      </a:r>
                      <a:r>
                        <a:rPr lang="ru-RU" baseline="0" dirty="0" smtClean="0"/>
                        <a:t> хозяйств</a:t>
                      </a:r>
                      <a:endParaRPr lang="ru-RU" dirty="0"/>
                    </a:p>
                  </a:txBody>
                  <a:tcPr/>
                </a:tc>
                <a:tc>
                  <a:txBody>
                    <a:bodyPr/>
                    <a:lstStyle/>
                    <a:p>
                      <a:r>
                        <a:rPr lang="ru-RU" dirty="0" smtClean="0"/>
                        <a:t>Численность населения человек</a:t>
                      </a:r>
                      <a:endParaRPr lang="ru-RU" dirty="0"/>
                    </a:p>
                  </a:txBody>
                  <a:tcPr/>
                </a:tc>
              </a:tr>
              <a:tr h="360638">
                <a:tc gridSpan="3">
                  <a:txBody>
                    <a:bodyPr/>
                    <a:lstStyle/>
                    <a:p>
                      <a:pPr algn="ctr"/>
                      <a:r>
                        <a:rPr lang="ru-RU" dirty="0" err="1" smtClean="0"/>
                        <a:t>Пуланкольское</a:t>
                      </a:r>
                      <a:r>
                        <a:rPr lang="ru-RU" dirty="0" smtClean="0"/>
                        <a:t> сельское поселение</a:t>
                      </a:r>
                      <a:endParaRPr lang="ru-RU" dirty="0"/>
                    </a:p>
                  </a:txBody>
                  <a:tcPr/>
                </a:tc>
                <a:tc hMerge="1">
                  <a:txBody>
                    <a:bodyPr/>
                    <a:lstStyle/>
                    <a:p>
                      <a:endParaRPr lang="ru-RU" dirty="0"/>
                    </a:p>
                  </a:txBody>
                  <a:tcPr/>
                </a:tc>
                <a:tc hMerge="1">
                  <a:txBody>
                    <a:bodyPr/>
                    <a:lstStyle/>
                    <a:p>
                      <a:endParaRPr lang="ru-RU" dirty="0"/>
                    </a:p>
                  </a:txBody>
                  <a:tcPr/>
                </a:tc>
              </a:tr>
              <a:tr h="360638">
                <a:tc>
                  <a:txBody>
                    <a:bodyPr/>
                    <a:lstStyle/>
                    <a:p>
                      <a:pPr algn="l"/>
                      <a:r>
                        <a:rPr lang="ru-RU" dirty="0" smtClean="0"/>
                        <a:t>Село </a:t>
                      </a:r>
                      <a:r>
                        <a:rPr lang="ru-RU" dirty="0" err="1" smtClean="0"/>
                        <a:t>Пуланколь</a:t>
                      </a:r>
                      <a:endParaRPr lang="ru-RU" dirty="0"/>
                    </a:p>
                  </a:txBody>
                  <a:tcPr/>
                </a:tc>
                <a:tc>
                  <a:txBody>
                    <a:bodyPr/>
                    <a:lstStyle/>
                    <a:p>
                      <a:pPr algn="ctr"/>
                      <a:r>
                        <a:rPr lang="ru-RU" dirty="0" smtClean="0"/>
                        <a:t>245</a:t>
                      </a:r>
                      <a:endParaRPr lang="ru-RU" dirty="0"/>
                    </a:p>
                  </a:txBody>
                  <a:tcPr/>
                </a:tc>
                <a:tc>
                  <a:txBody>
                    <a:bodyPr/>
                    <a:lstStyle/>
                    <a:p>
                      <a:pPr algn="ctr"/>
                      <a:r>
                        <a:rPr lang="ru-RU" dirty="0" smtClean="0"/>
                        <a:t>763</a:t>
                      </a:r>
                      <a:endParaRPr lang="ru-RU" dirty="0"/>
                    </a:p>
                  </a:txBody>
                  <a:tcPr/>
                </a:tc>
              </a:tr>
              <a:tr h="360638">
                <a:tc>
                  <a:txBody>
                    <a:bodyPr/>
                    <a:lstStyle/>
                    <a:p>
                      <a:pPr algn="l"/>
                      <a:r>
                        <a:rPr lang="ru-RU" dirty="0" smtClean="0"/>
                        <a:t>Село </a:t>
                      </a:r>
                      <a:r>
                        <a:rPr lang="ru-RU" dirty="0" err="1" smtClean="0"/>
                        <a:t>Камышта</a:t>
                      </a:r>
                      <a:endParaRPr lang="ru-RU" dirty="0"/>
                    </a:p>
                  </a:txBody>
                  <a:tcPr/>
                </a:tc>
                <a:tc>
                  <a:txBody>
                    <a:bodyPr/>
                    <a:lstStyle/>
                    <a:p>
                      <a:pPr algn="ctr"/>
                      <a:r>
                        <a:rPr lang="ru-RU" dirty="0" smtClean="0"/>
                        <a:t>59</a:t>
                      </a:r>
                      <a:endParaRPr lang="ru-RU" dirty="0"/>
                    </a:p>
                  </a:txBody>
                  <a:tcPr/>
                </a:tc>
                <a:tc>
                  <a:txBody>
                    <a:bodyPr/>
                    <a:lstStyle/>
                    <a:p>
                      <a:pPr algn="ctr"/>
                      <a:r>
                        <a:rPr lang="ru-RU" dirty="0" smtClean="0"/>
                        <a:t>207</a:t>
                      </a:r>
                      <a:endParaRPr lang="ru-RU" dirty="0"/>
                    </a:p>
                  </a:txBody>
                  <a:tcPr/>
                </a:tc>
              </a:tr>
              <a:tr h="360638">
                <a:tc>
                  <a:txBody>
                    <a:bodyPr/>
                    <a:lstStyle/>
                    <a:p>
                      <a:pPr algn="l"/>
                      <a:r>
                        <a:rPr lang="ru-RU" dirty="0" smtClean="0"/>
                        <a:t>Деревня </a:t>
                      </a:r>
                      <a:r>
                        <a:rPr lang="ru-RU" dirty="0" err="1" smtClean="0"/>
                        <a:t>Аев</a:t>
                      </a:r>
                      <a:endParaRPr lang="ru-RU" dirty="0"/>
                    </a:p>
                  </a:txBody>
                  <a:tcPr/>
                </a:tc>
                <a:tc>
                  <a:txBody>
                    <a:bodyPr/>
                    <a:lstStyle/>
                    <a:p>
                      <a:pPr algn="ctr"/>
                      <a:r>
                        <a:rPr lang="ru-RU" dirty="0" smtClean="0"/>
                        <a:t>34</a:t>
                      </a:r>
                      <a:endParaRPr lang="ru-RU" dirty="0"/>
                    </a:p>
                  </a:txBody>
                  <a:tcPr/>
                </a:tc>
                <a:tc>
                  <a:txBody>
                    <a:bodyPr/>
                    <a:lstStyle/>
                    <a:p>
                      <a:pPr algn="ctr"/>
                      <a:r>
                        <a:rPr lang="ru-RU" dirty="0" smtClean="0"/>
                        <a:t>95</a:t>
                      </a:r>
                      <a:endParaRPr lang="ru-RU" dirty="0"/>
                    </a:p>
                  </a:txBody>
                  <a:tcPr/>
                </a:tc>
              </a:tr>
              <a:tr h="360638">
                <a:tc>
                  <a:txBody>
                    <a:bodyPr/>
                    <a:lstStyle/>
                    <a:p>
                      <a:pPr algn="l"/>
                      <a:r>
                        <a:rPr lang="ru-RU" dirty="0" smtClean="0"/>
                        <a:t>Деревня Сыры</a:t>
                      </a:r>
                      <a:endParaRPr lang="ru-RU" dirty="0"/>
                    </a:p>
                  </a:txBody>
                  <a:tcPr/>
                </a:tc>
                <a:tc>
                  <a:txBody>
                    <a:bodyPr/>
                    <a:lstStyle/>
                    <a:p>
                      <a:pPr algn="ctr"/>
                      <a:r>
                        <a:rPr lang="ru-RU" dirty="0" smtClean="0"/>
                        <a:t>31</a:t>
                      </a:r>
                      <a:endParaRPr lang="ru-RU" dirty="0"/>
                    </a:p>
                  </a:txBody>
                  <a:tcPr/>
                </a:tc>
                <a:tc>
                  <a:txBody>
                    <a:bodyPr/>
                    <a:lstStyle/>
                    <a:p>
                      <a:pPr algn="ctr"/>
                      <a:r>
                        <a:rPr lang="ru-RU" dirty="0" smtClean="0"/>
                        <a:t>92</a:t>
                      </a:r>
                      <a:endParaRPr lang="ru-RU" dirty="0"/>
                    </a:p>
                  </a:txBody>
                  <a:tcPr/>
                </a:tc>
              </a:tr>
              <a:tr h="360638">
                <a:tc>
                  <a:txBody>
                    <a:bodyPr/>
                    <a:lstStyle/>
                    <a:p>
                      <a:r>
                        <a:rPr lang="en-US" dirty="0" smtClean="0"/>
                        <a:t>S</a:t>
                      </a:r>
                      <a:r>
                        <a:rPr lang="ru-RU" dirty="0" smtClean="0"/>
                        <a:t>,</a:t>
                      </a:r>
                      <a:r>
                        <a:rPr lang="ru-RU" baseline="0" dirty="0" smtClean="0"/>
                        <a:t> га</a:t>
                      </a:r>
                      <a:endParaRPr lang="ru-RU" dirty="0"/>
                    </a:p>
                  </a:txBody>
                  <a:tcPr/>
                </a:tc>
                <a:tc gridSpan="2">
                  <a:txBody>
                    <a:bodyPr/>
                    <a:lstStyle/>
                    <a:p>
                      <a:pPr algn="ctr"/>
                      <a:r>
                        <a:rPr lang="ru-RU" dirty="0" smtClean="0"/>
                        <a:t>3614</a:t>
                      </a:r>
                      <a:endParaRPr lang="ru-RU" dirty="0"/>
                    </a:p>
                  </a:txBody>
                  <a:tcPr/>
                </a:tc>
                <a:tc hMerge="1">
                  <a:txBody>
                    <a:bodyPr/>
                    <a:lstStyle/>
                    <a:p>
                      <a:pPr algn="ctr"/>
                      <a:endParaRPr lang="ru-RU" dirty="0"/>
                    </a:p>
                  </a:txBody>
                  <a:tcPr/>
                </a:tc>
              </a:tr>
              <a:tr h="360638">
                <a:tc>
                  <a:txBody>
                    <a:bodyPr/>
                    <a:lstStyle/>
                    <a:p>
                      <a:pPr algn="l"/>
                      <a:r>
                        <a:rPr lang="ru-RU" dirty="0" smtClean="0"/>
                        <a:t>Итого:</a:t>
                      </a:r>
                      <a:endParaRPr lang="ru-RU" dirty="0"/>
                    </a:p>
                  </a:txBody>
                  <a:tcPr/>
                </a:tc>
                <a:tc>
                  <a:txBody>
                    <a:bodyPr/>
                    <a:lstStyle/>
                    <a:p>
                      <a:pPr algn="ctr"/>
                      <a:r>
                        <a:rPr lang="ru-RU" dirty="0" smtClean="0"/>
                        <a:t>369</a:t>
                      </a:r>
                      <a:endParaRPr lang="ru-RU" dirty="0"/>
                    </a:p>
                  </a:txBody>
                  <a:tcPr/>
                </a:tc>
                <a:tc>
                  <a:txBody>
                    <a:bodyPr/>
                    <a:lstStyle/>
                    <a:p>
                      <a:pPr algn="ctr"/>
                      <a:r>
                        <a:rPr lang="ru-RU" dirty="0" smtClean="0"/>
                        <a:t>1157</a:t>
                      </a:r>
                      <a:endParaRPr lang="ru-RU" dirty="0"/>
                    </a:p>
                  </a:txBody>
                  <a:tcPr/>
                </a:tc>
              </a:tr>
            </a:tbl>
          </a:graphicData>
        </a:graphic>
      </p:graphicFrame>
      <p:sp>
        <p:nvSpPr>
          <p:cNvPr id="5" name="Заголовок 1"/>
          <p:cNvSpPr txBox="1">
            <a:spLocks/>
          </p:cNvSpPr>
          <p:nvPr/>
        </p:nvSpPr>
        <p:spPr>
          <a:xfrm>
            <a:off x="457200" y="214313"/>
            <a:ext cx="8186738" cy="571500"/>
          </a:xfrm>
          <a:prstGeom prst="rect">
            <a:avLst/>
          </a:prstGeom>
        </p:spPr>
        <p:txBody>
          <a:bodyPr anchor="ctr">
            <a:normAutofit/>
          </a:bodyPr>
          <a:lstStyle/>
          <a:p>
            <a:pPr algn="ctr" fontAlgn="auto">
              <a:spcAft>
                <a:spcPts val="0"/>
              </a:spcAft>
              <a:defRPr/>
            </a:pPr>
            <a:r>
              <a:rPr lang="ru-RU">
                <a:latin typeface="+mj-lt"/>
                <a:ea typeface="+mj-ea"/>
                <a:cs typeface="+mj-cs"/>
              </a:rPr>
              <a:t>Наименование  Муниципального Образования</a:t>
            </a:r>
            <a:endParaRPr lang="ru-RU" dirty="0">
              <a:latin typeface="+mj-lt"/>
              <a:ea typeface="+mj-ea"/>
              <a:cs typeface="+mj-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p:cNvGraphicFramePr>
          <p:nvPr/>
        </p:nvGraphicFramePr>
        <p:xfrm>
          <a:off x="428625" y="1143000"/>
          <a:ext cx="8143875" cy="4208463"/>
        </p:xfrm>
        <a:graphic>
          <a:graphicData uri="http://schemas.openxmlformats.org/drawingml/2006/table">
            <a:tbl>
              <a:tblPr firstRow="1" bandRow="1">
                <a:tableStyleId>{5C22544A-7EE6-4342-B048-85BDC9FD1C3A}</a:tableStyleId>
              </a:tblPr>
              <a:tblGrid>
                <a:gridCol w="2714625"/>
                <a:gridCol w="2714625"/>
                <a:gridCol w="2714625"/>
              </a:tblGrid>
              <a:tr h="642799">
                <a:tc>
                  <a:txBody>
                    <a:bodyPr/>
                    <a:lstStyle/>
                    <a:p>
                      <a:r>
                        <a:rPr lang="ru-RU" dirty="0" smtClean="0"/>
                        <a:t>Наименование сельского населенного</a:t>
                      </a:r>
                      <a:r>
                        <a:rPr lang="ru-RU" baseline="0" dirty="0" smtClean="0"/>
                        <a:t> пункта</a:t>
                      </a:r>
                      <a:endParaRPr lang="ru-RU" dirty="0"/>
                    </a:p>
                  </a:txBody>
                  <a:tcPr/>
                </a:tc>
                <a:tc>
                  <a:txBody>
                    <a:bodyPr/>
                    <a:lstStyle/>
                    <a:p>
                      <a:r>
                        <a:rPr lang="ru-RU" dirty="0" smtClean="0"/>
                        <a:t>Число постоянных</a:t>
                      </a:r>
                      <a:r>
                        <a:rPr lang="ru-RU" baseline="0" dirty="0" smtClean="0"/>
                        <a:t> хозяйств</a:t>
                      </a:r>
                      <a:endParaRPr lang="ru-RU" dirty="0"/>
                    </a:p>
                  </a:txBody>
                  <a:tcPr/>
                </a:tc>
                <a:tc>
                  <a:txBody>
                    <a:bodyPr/>
                    <a:lstStyle/>
                    <a:p>
                      <a:r>
                        <a:rPr lang="ru-RU" dirty="0" smtClean="0"/>
                        <a:t>Численность населения человек</a:t>
                      </a:r>
                      <a:endParaRPr lang="ru-RU" dirty="0"/>
                    </a:p>
                  </a:txBody>
                  <a:tcPr/>
                </a:tc>
              </a:tr>
              <a:tr h="360638">
                <a:tc gridSpan="3">
                  <a:txBody>
                    <a:bodyPr/>
                    <a:lstStyle/>
                    <a:p>
                      <a:pPr algn="ctr"/>
                      <a:r>
                        <a:rPr lang="ru-RU" dirty="0" err="1" smtClean="0"/>
                        <a:t>Усть</a:t>
                      </a:r>
                      <a:r>
                        <a:rPr lang="ru-RU" dirty="0" smtClean="0"/>
                        <a:t> – </a:t>
                      </a:r>
                      <a:r>
                        <a:rPr lang="ru-RU" dirty="0" err="1" smtClean="0"/>
                        <a:t>Камыштинское</a:t>
                      </a:r>
                      <a:r>
                        <a:rPr lang="ru-RU" baseline="0" dirty="0" smtClean="0"/>
                        <a:t> сельское поселение</a:t>
                      </a:r>
                      <a:endParaRPr lang="ru-RU" dirty="0"/>
                    </a:p>
                  </a:txBody>
                  <a:tcPr/>
                </a:tc>
                <a:tc hMerge="1">
                  <a:txBody>
                    <a:bodyPr/>
                    <a:lstStyle/>
                    <a:p>
                      <a:endParaRPr lang="ru-RU" dirty="0"/>
                    </a:p>
                  </a:txBody>
                  <a:tcPr/>
                </a:tc>
                <a:tc hMerge="1">
                  <a:txBody>
                    <a:bodyPr/>
                    <a:lstStyle/>
                    <a:p>
                      <a:endParaRPr lang="ru-RU" dirty="0"/>
                    </a:p>
                  </a:txBody>
                  <a:tcPr/>
                </a:tc>
              </a:tr>
              <a:tr h="360638">
                <a:tc>
                  <a:txBody>
                    <a:bodyPr/>
                    <a:lstStyle/>
                    <a:p>
                      <a:pPr algn="l"/>
                      <a:r>
                        <a:rPr lang="ru-RU" dirty="0" err="1" smtClean="0"/>
                        <a:t>Село-Усть</a:t>
                      </a:r>
                      <a:r>
                        <a:rPr lang="ru-RU" dirty="0" smtClean="0"/>
                        <a:t> –</a:t>
                      </a:r>
                      <a:r>
                        <a:rPr lang="ru-RU" dirty="0" err="1" smtClean="0"/>
                        <a:t>Камышта</a:t>
                      </a:r>
                      <a:endParaRPr lang="ru-RU" dirty="0"/>
                    </a:p>
                  </a:txBody>
                  <a:tcPr/>
                </a:tc>
                <a:tc>
                  <a:txBody>
                    <a:bodyPr/>
                    <a:lstStyle/>
                    <a:p>
                      <a:pPr algn="ctr"/>
                      <a:r>
                        <a:rPr lang="ru-RU" dirty="0" smtClean="0"/>
                        <a:t>416</a:t>
                      </a:r>
                      <a:endParaRPr lang="ru-RU" dirty="0"/>
                    </a:p>
                  </a:txBody>
                  <a:tcPr/>
                </a:tc>
                <a:tc>
                  <a:txBody>
                    <a:bodyPr/>
                    <a:lstStyle/>
                    <a:p>
                      <a:pPr algn="ctr"/>
                      <a:r>
                        <a:rPr lang="ru-RU" dirty="0" smtClean="0"/>
                        <a:t>1351</a:t>
                      </a:r>
                      <a:endParaRPr lang="ru-RU" dirty="0"/>
                    </a:p>
                  </a:txBody>
                  <a:tcPr/>
                </a:tc>
              </a:tr>
              <a:tr h="360638">
                <a:tc>
                  <a:txBody>
                    <a:bodyPr/>
                    <a:lstStyle/>
                    <a:p>
                      <a:pPr algn="l"/>
                      <a:r>
                        <a:rPr lang="ru-RU" dirty="0" smtClean="0"/>
                        <a:t>Деревня Катанов</a:t>
                      </a:r>
                      <a:endParaRPr lang="ru-RU" dirty="0"/>
                    </a:p>
                  </a:txBody>
                  <a:tcPr/>
                </a:tc>
                <a:tc>
                  <a:txBody>
                    <a:bodyPr/>
                    <a:lstStyle/>
                    <a:p>
                      <a:pPr algn="ctr"/>
                      <a:r>
                        <a:rPr lang="ru-RU" dirty="0" smtClean="0"/>
                        <a:t>207</a:t>
                      </a:r>
                      <a:endParaRPr lang="ru-RU" dirty="0"/>
                    </a:p>
                  </a:txBody>
                  <a:tcPr/>
                </a:tc>
                <a:tc>
                  <a:txBody>
                    <a:bodyPr/>
                    <a:lstStyle/>
                    <a:p>
                      <a:pPr algn="ctr"/>
                      <a:r>
                        <a:rPr lang="ru-RU" dirty="0" smtClean="0"/>
                        <a:t>714</a:t>
                      </a:r>
                      <a:endParaRPr lang="ru-RU" dirty="0"/>
                    </a:p>
                  </a:txBody>
                  <a:tcPr/>
                </a:tc>
              </a:tr>
              <a:tr h="360638">
                <a:tc>
                  <a:txBody>
                    <a:bodyPr/>
                    <a:lstStyle/>
                    <a:p>
                      <a:pPr algn="l"/>
                      <a:r>
                        <a:rPr lang="ru-RU" dirty="0" smtClean="0"/>
                        <a:t>Деревня Сафьянов</a:t>
                      </a:r>
                      <a:endParaRPr lang="ru-RU" dirty="0"/>
                    </a:p>
                  </a:txBody>
                  <a:tcPr/>
                </a:tc>
                <a:tc>
                  <a:txBody>
                    <a:bodyPr/>
                    <a:lstStyle/>
                    <a:p>
                      <a:pPr algn="ctr"/>
                      <a:r>
                        <a:rPr lang="ru-RU" dirty="0" smtClean="0"/>
                        <a:t>13</a:t>
                      </a:r>
                      <a:endParaRPr lang="ru-RU" dirty="0"/>
                    </a:p>
                  </a:txBody>
                  <a:tcPr/>
                </a:tc>
                <a:tc>
                  <a:txBody>
                    <a:bodyPr/>
                    <a:lstStyle/>
                    <a:p>
                      <a:pPr algn="ctr"/>
                      <a:r>
                        <a:rPr lang="ru-RU" dirty="0" smtClean="0"/>
                        <a:t>49</a:t>
                      </a:r>
                      <a:endParaRPr lang="ru-RU" dirty="0"/>
                    </a:p>
                  </a:txBody>
                  <a:tcPr/>
                </a:tc>
              </a:tr>
              <a:tr h="360638">
                <a:tc>
                  <a:txBody>
                    <a:bodyPr/>
                    <a:lstStyle/>
                    <a:p>
                      <a:pPr algn="l"/>
                      <a:r>
                        <a:rPr lang="ru-RU" dirty="0" smtClean="0"/>
                        <a:t>Поселок станция </a:t>
                      </a:r>
                      <a:r>
                        <a:rPr lang="ru-RU" dirty="0" err="1" smtClean="0"/>
                        <a:t>Камышта</a:t>
                      </a:r>
                      <a:endParaRPr lang="ru-RU" dirty="0"/>
                    </a:p>
                  </a:txBody>
                  <a:tcPr/>
                </a:tc>
                <a:tc>
                  <a:txBody>
                    <a:bodyPr/>
                    <a:lstStyle/>
                    <a:p>
                      <a:pPr algn="ctr"/>
                      <a:r>
                        <a:rPr lang="ru-RU" dirty="0" smtClean="0"/>
                        <a:t>47</a:t>
                      </a:r>
                      <a:endParaRPr lang="ru-RU" dirty="0"/>
                    </a:p>
                  </a:txBody>
                  <a:tcPr/>
                </a:tc>
                <a:tc>
                  <a:txBody>
                    <a:bodyPr/>
                    <a:lstStyle/>
                    <a:p>
                      <a:pPr algn="ctr"/>
                      <a:r>
                        <a:rPr lang="ru-RU" dirty="0" smtClean="0"/>
                        <a:t>141</a:t>
                      </a:r>
                      <a:endParaRPr lang="ru-RU" dirty="0"/>
                    </a:p>
                  </a:txBody>
                  <a:tcPr/>
                </a:tc>
              </a:tr>
              <a:tr h="360638">
                <a:tc>
                  <a:txBody>
                    <a:bodyPr/>
                    <a:lstStyle/>
                    <a:p>
                      <a:pPr algn="l"/>
                      <a:r>
                        <a:rPr lang="ru-RU" dirty="0" smtClean="0"/>
                        <a:t>Поселок станция </a:t>
                      </a:r>
                      <a:r>
                        <a:rPr lang="ru-RU" dirty="0" err="1" smtClean="0"/>
                        <a:t>Ханкуль</a:t>
                      </a:r>
                      <a:endParaRPr lang="ru-RU" dirty="0"/>
                    </a:p>
                  </a:txBody>
                  <a:tcPr/>
                </a:tc>
                <a:tc>
                  <a:txBody>
                    <a:bodyPr/>
                    <a:lstStyle/>
                    <a:p>
                      <a:pPr algn="ctr"/>
                      <a:r>
                        <a:rPr lang="ru-RU" dirty="0" smtClean="0"/>
                        <a:t>19</a:t>
                      </a:r>
                      <a:endParaRPr lang="ru-RU" dirty="0"/>
                    </a:p>
                  </a:txBody>
                  <a:tcPr/>
                </a:tc>
                <a:tc>
                  <a:txBody>
                    <a:bodyPr/>
                    <a:lstStyle/>
                    <a:p>
                      <a:pPr algn="ctr"/>
                      <a:r>
                        <a:rPr lang="ru-RU" dirty="0" smtClean="0"/>
                        <a:t>62</a:t>
                      </a:r>
                      <a:endParaRPr lang="ru-RU" dirty="0"/>
                    </a:p>
                  </a:txBody>
                  <a:tcPr/>
                </a:tc>
              </a:tr>
              <a:tr h="360638">
                <a:tc>
                  <a:txBody>
                    <a:bodyPr/>
                    <a:lstStyle/>
                    <a:p>
                      <a:pPr algn="l"/>
                      <a:r>
                        <a:rPr lang="ru-RU" dirty="0" smtClean="0"/>
                        <a:t>Поселок станция </a:t>
                      </a:r>
                      <a:r>
                        <a:rPr lang="ru-RU" dirty="0" err="1" smtClean="0"/>
                        <a:t>Уйтак</a:t>
                      </a:r>
                      <a:endParaRPr lang="ru-RU" dirty="0"/>
                    </a:p>
                  </a:txBody>
                  <a:tcPr/>
                </a:tc>
                <a:tc>
                  <a:txBody>
                    <a:bodyPr/>
                    <a:lstStyle/>
                    <a:p>
                      <a:pPr algn="ctr"/>
                      <a:r>
                        <a:rPr lang="ru-RU" dirty="0" smtClean="0"/>
                        <a:t>6</a:t>
                      </a:r>
                      <a:endParaRPr lang="ru-RU" dirty="0"/>
                    </a:p>
                  </a:txBody>
                  <a:tcPr/>
                </a:tc>
                <a:tc>
                  <a:txBody>
                    <a:bodyPr/>
                    <a:lstStyle/>
                    <a:p>
                      <a:pPr algn="ctr"/>
                      <a:r>
                        <a:rPr lang="ru-RU" dirty="0" smtClean="0"/>
                        <a:t>32</a:t>
                      </a:r>
                      <a:endParaRPr lang="ru-RU" dirty="0"/>
                    </a:p>
                  </a:txBody>
                  <a:tcPr/>
                </a:tc>
              </a:tr>
              <a:tr h="360638">
                <a:tc>
                  <a:txBody>
                    <a:bodyPr/>
                    <a:lstStyle/>
                    <a:p>
                      <a:r>
                        <a:rPr lang="en-US" dirty="0" smtClean="0"/>
                        <a:t>S</a:t>
                      </a:r>
                      <a:r>
                        <a:rPr lang="ru-RU" dirty="0" smtClean="0"/>
                        <a:t>,</a:t>
                      </a:r>
                      <a:r>
                        <a:rPr lang="ru-RU" baseline="0" dirty="0" smtClean="0"/>
                        <a:t> га</a:t>
                      </a:r>
                      <a:endParaRPr lang="ru-RU" dirty="0"/>
                    </a:p>
                  </a:txBody>
                  <a:tcPr/>
                </a:tc>
                <a:tc gridSpan="2">
                  <a:txBody>
                    <a:bodyPr/>
                    <a:lstStyle/>
                    <a:p>
                      <a:pPr algn="ctr"/>
                      <a:r>
                        <a:rPr lang="ru-RU" dirty="0" smtClean="0"/>
                        <a:t>2784</a:t>
                      </a:r>
                      <a:endParaRPr lang="ru-RU" dirty="0"/>
                    </a:p>
                  </a:txBody>
                  <a:tcPr/>
                </a:tc>
                <a:tc hMerge="1">
                  <a:txBody>
                    <a:bodyPr/>
                    <a:lstStyle/>
                    <a:p>
                      <a:pPr algn="ctr"/>
                      <a:endParaRPr lang="ru-RU" dirty="0"/>
                    </a:p>
                  </a:txBody>
                  <a:tcPr/>
                </a:tc>
              </a:tr>
              <a:tr h="360638">
                <a:tc>
                  <a:txBody>
                    <a:bodyPr/>
                    <a:lstStyle/>
                    <a:p>
                      <a:pPr algn="l"/>
                      <a:r>
                        <a:rPr lang="ru-RU" dirty="0" smtClean="0"/>
                        <a:t>Итого:</a:t>
                      </a:r>
                      <a:endParaRPr lang="ru-RU" dirty="0"/>
                    </a:p>
                  </a:txBody>
                  <a:tcPr/>
                </a:tc>
                <a:tc>
                  <a:txBody>
                    <a:bodyPr/>
                    <a:lstStyle/>
                    <a:p>
                      <a:pPr algn="ctr"/>
                      <a:r>
                        <a:rPr lang="ru-RU" dirty="0" smtClean="0"/>
                        <a:t>708</a:t>
                      </a:r>
                      <a:endParaRPr lang="ru-RU" dirty="0"/>
                    </a:p>
                  </a:txBody>
                  <a:tcPr/>
                </a:tc>
                <a:tc>
                  <a:txBody>
                    <a:bodyPr/>
                    <a:lstStyle/>
                    <a:p>
                      <a:pPr algn="ctr"/>
                      <a:r>
                        <a:rPr lang="ru-RU" dirty="0" smtClean="0"/>
                        <a:t>2349</a:t>
                      </a:r>
                      <a:endParaRPr lang="ru-RU" dirty="0"/>
                    </a:p>
                  </a:txBody>
                  <a:tcPr/>
                </a:tc>
              </a:tr>
            </a:tbl>
          </a:graphicData>
        </a:graphic>
      </p:graphicFrame>
      <p:sp>
        <p:nvSpPr>
          <p:cNvPr id="5" name="Заголовок 1"/>
          <p:cNvSpPr txBox="1">
            <a:spLocks/>
          </p:cNvSpPr>
          <p:nvPr/>
        </p:nvSpPr>
        <p:spPr>
          <a:xfrm>
            <a:off x="457200" y="214313"/>
            <a:ext cx="8186738" cy="571500"/>
          </a:xfrm>
          <a:prstGeom prst="rect">
            <a:avLst/>
          </a:prstGeom>
        </p:spPr>
        <p:txBody>
          <a:bodyPr anchor="ctr">
            <a:normAutofit/>
          </a:bodyPr>
          <a:lstStyle/>
          <a:p>
            <a:pPr algn="ctr" fontAlgn="auto">
              <a:spcAft>
                <a:spcPts val="0"/>
              </a:spcAft>
              <a:defRPr/>
            </a:pPr>
            <a:r>
              <a:rPr lang="ru-RU">
                <a:latin typeface="+mj-lt"/>
                <a:ea typeface="+mj-ea"/>
                <a:cs typeface="+mj-cs"/>
              </a:rPr>
              <a:t>Наименование  Муниципального Образования</a:t>
            </a:r>
            <a:endParaRPr lang="ru-RU" dirty="0">
              <a:latin typeface="+mj-lt"/>
              <a:ea typeface="+mj-ea"/>
              <a:cs typeface="+mj-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p:cNvGraphicFramePr>
          <p:nvPr/>
        </p:nvGraphicFramePr>
        <p:xfrm>
          <a:off x="357188" y="428625"/>
          <a:ext cx="8143875" cy="3935413"/>
        </p:xfrm>
        <a:graphic>
          <a:graphicData uri="http://schemas.openxmlformats.org/drawingml/2006/table">
            <a:tbl>
              <a:tblPr firstRow="1" bandRow="1">
                <a:tableStyleId>{5C22544A-7EE6-4342-B048-85BDC9FD1C3A}</a:tableStyleId>
              </a:tblPr>
              <a:tblGrid>
                <a:gridCol w="2714625"/>
                <a:gridCol w="2714625"/>
                <a:gridCol w="2714625"/>
              </a:tblGrid>
              <a:tr h="642799">
                <a:tc>
                  <a:txBody>
                    <a:bodyPr/>
                    <a:lstStyle/>
                    <a:p>
                      <a:r>
                        <a:rPr lang="ru-RU" dirty="0" smtClean="0"/>
                        <a:t>Наименование сельского населенного</a:t>
                      </a:r>
                      <a:r>
                        <a:rPr lang="ru-RU" baseline="0" dirty="0" smtClean="0"/>
                        <a:t> пункта</a:t>
                      </a:r>
                      <a:endParaRPr lang="ru-RU" dirty="0"/>
                    </a:p>
                  </a:txBody>
                  <a:tcPr/>
                </a:tc>
                <a:tc>
                  <a:txBody>
                    <a:bodyPr/>
                    <a:lstStyle/>
                    <a:p>
                      <a:r>
                        <a:rPr lang="ru-RU" dirty="0" smtClean="0"/>
                        <a:t>Число постоянных</a:t>
                      </a:r>
                      <a:r>
                        <a:rPr lang="ru-RU" baseline="0" dirty="0" smtClean="0"/>
                        <a:t> хозяйств</a:t>
                      </a:r>
                      <a:endParaRPr lang="ru-RU" dirty="0"/>
                    </a:p>
                  </a:txBody>
                  <a:tcPr/>
                </a:tc>
                <a:tc>
                  <a:txBody>
                    <a:bodyPr/>
                    <a:lstStyle/>
                    <a:p>
                      <a:r>
                        <a:rPr lang="ru-RU" dirty="0" smtClean="0"/>
                        <a:t>Численность населения человек</a:t>
                      </a:r>
                      <a:endParaRPr lang="ru-RU" dirty="0"/>
                    </a:p>
                  </a:txBody>
                  <a:tcPr/>
                </a:tc>
              </a:tr>
              <a:tr h="360638">
                <a:tc gridSpan="3">
                  <a:txBody>
                    <a:bodyPr/>
                    <a:lstStyle/>
                    <a:p>
                      <a:pPr algn="ctr"/>
                      <a:r>
                        <a:rPr lang="ru-RU" dirty="0" err="1" smtClean="0"/>
                        <a:t>Усть</a:t>
                      </a:r>
                      <a:r>
                        <a:rPr lang="ru-RU" dirty="0" smtClean="0"/>
                        <a:t> –</a:t>
                      </a:r>
                      <a:r>
                        <a:rPr lang="ru-RU" dirty="0" err="1" smtClean="0"/>
                        <a:t>Чульское</a:t>
                      </a:r>
                      <a:r>
                        <a:rPr lang="ru-RU" dirty="0" smtClean="0"/>
                        <a:t> сельское поселение</a:t>
                      </a:r>
                      <a:endParaRPr lang="ru-RU" dirty="0"/>
                    </a:p>
                  </a:txBody>
                  <a:tcPr/>
                </a:tc>
                <a:tc hMerge="1">
                  <a:txBody>
                    <a:bodyPr/>
                    <a:lstStyle/>
                    <a:p>
                      <a:endParaRPr lang="ru-RU" dirty="0"/>
                    </a:p>
                  </a:txBody>
                  <a:tcPr/>
                </a:tc>
                <a:tc hMerge="1">
                  <a:txBody>
                    <a:bodyPr/>
                    <a:lstStyle/>
                    <a:p>
                      <a:endParaRPr lang="ru-RU" dirty="0"/>
                    </a:p>
                  </a:txBody>
                  <a:tcPr/>
                </a:tc>
              </a:tr>
              <a:tr h="360638">
                <a:tc>
                  <a:txBody>
                    <a:bodyPr/>
                    <a:lstStyle/>
                    <a:p>
                      <a:pPr algn="l"/>
                      <a:r>
                        <a:rPr lang="ru-RU" dirty="0" smtClean="0"/>
                        <a:t>Село </a:t>
                      </a:r>
                      <a:r>
                        <a:rPr lang="ru-RU" dirty="0" err="1" smtClean="0"/>
                        <a:t>Усть</a:t>
                      </a:r>
                      <a:r>
                        <a:rPr lang="ru-RU" dirty="0" smtClean="0"/>
                        <a:t> –</a:t>
                      </a:r>
                      <a:r>
                        <a:rPr lang="ru-RU" dirty="0" err="1" smtClean="0"/>
                        <a:t>Чуль</a:t>
                      </a:r>
                      <a:endParaRPr lang="ru-RU" dirty="0"/>
                    </a:p>
                  </a:txBody>
                  <a:tcPr/>
                </a:tc>
                <a:tc>
                  <a:txBody>
                    <a:bodyPr/>
                    <a:lstStyle/>
                    <a:p>
                      <a:pPr algn="ctr"/>
                      <a:r>
                        <a:rPr lang="ru-RU" dirty="0" smtClean="0"/>
                        <a:t>319</a:t>
                      </a:r>
                      <a:endParaRPr lang="ru-RU" dirty="0"/>
                    </a:p>
                  </a:txBody>
                  <a:tcPr/>
                </a:tc>
                <a:tc>
                  <a:txBody>
                    <a:bodyPr/>
                    <a:lstStyle/>
                    <a:p>
                      <a:pPr algn="ctr"/>
                      <a:r>
                        <a:rPr lang="ru-RU" dirty="0" smtClean="0"/>
                        <a:t>1043</a:t>
                      </a:r>
                      <a:endParaRPr lang="ru-RU" dirty="0"/>
                    </a:p>
                  </a:txBody>
                  <a:tcPr/>
                </a:tc>
              </a:tr>
              <a:tr h="360638">
                <a:tc>
                  <a:txBody>
                    <a:bodyPr/>
                    <a:lstStyle/>
                    <a:p>
                      <a:pPr algn="l"/>
                      <a:r>
                        <a:rPr lang="ru-RU" dirty="0" smtClean="0"/>
                        <a:t>Деревня нижняя Тея</a:t>
                      </a:r>
                      <a:endParaRPr lang="ru-RU" dirty="0"/>
                    </a:p>
                  </a:txBody>
                  <a:tcPr/>
                </a:tc>
                <a:tc>
                  <a:txBody>
                    <a:bodyPr/>
                    <a:lstStyle/>
                    <a:p>
                      <a:pPr algn="ctr"/>
                      <a:r>
                        <a:rPr lang="ru-RU" dirty="0" smtClean="0"/>
                        <a:t>160</a:t>
                      </a:r>
                      <a:endParaRPr lang="ru-RU" dirty="0"/>
                    </a:p>
                  </a:txBody>
                  <a:tcPr/>
                </a:tc>
                <a:tc>
                  <a:txBody>
                    <a:bodyPr/>
                    <a:lstStyle/>
                    <a:p>
                      <a:pPr algn="ctr"/>
                      <a:r>
                        <a:rPr lang="ru-RU" dirty="0" smtClean="0"/>
                        <a:t>503</a:t>
                      </a:r>
                      <a:endParaRPr lang="ru-RU" dirty="0"/>
                    </a:p>
                  </a:txBody>
                  <a:tcPr/>
                </a:tc>
              </a:tr>
              <a:tr h="360638">
                <a:tc>
                  <a:txBody>
                    <a:bodyPr/>
                    <a:lstStyle/>
                    <a:p>
                      <a:pPr algn="l"/>
                      <a:r>
                        <a:rPr lang="ru-RU" dirty="0" smtClean="0"/>
                        <a:t>Деревня </a:t>
                      </a:r>
                      <a:r>
                        <a:rPr lang="ru-RU" dirty="0" err="1" smtClean="0"/>
                        <a:t>Отты</a:t>
                      </a:r>
                      <a:endParaRPr lang="ru-RU" dirty="0"/>
                    </a:p>
                  </a:txBody>
                  <a:tcPr/>
                </a:tc>
                <a:tc>
                  <a:txBody>
                    <a:bodyPr/>
                    <a:lstStyle/>
                    <a:p>
                      <a:pPr algn="ctr"/>
                      <a:r>
                        <a:rPr lang="ru-RU" dirty="0" smtClean="0"/>
                        <a:t>90</a:t>
                      </a:r>
                      <a:endParaRPr lang="ru-RU" dirty="0"/>
                    </a:p>
                  </a:txBody>
                  <a:tcPr/>
                </a:tc>
                <a:tc>
                  <a:txBody>
                    <a:bodyPr/>
                    <a:lstStyle/>
                    <a:p>
                      <a:pPr algn="ctr"/>
                      <a:r>
                        <a:rPr lang="ru-RU" dirty="0" smtClean="0"/>
                        <a:t>254</a:t>
                      </a:r>
                      <a:endParaRPr lang="ru-RU" dirty="0"/>
                    </a:p>
                  </a:txBody>
                  <a:tcPr/>
                </a:tc>
              </a:tr>
              <a:tr h="360638">
                <a:tc>
                  <a:txBody>
                    <a:bodyPr/>
                    <a:lstStyle/>
                    <a:p>
                      <a:pPr algn="l"/>
                      <a:r>
                        <a:rPr lang="ru-RU" dirty="0" smtClean="0"/>
                        <a:t>Деревня Политов</a:t>
                      </a:r>
                      <a:endParaRPr lang="ru-RU" dirty="0"/>
                    </a:p>
                  </a:txBody>
                  <a:tcPr/>
                </a:tc>
                <a:tc>
                  <a:txBody>
                    <a:bodyPr/>
                    <a:lstStyle/>
                    <a:p>
                      <a:pPr algn="ctr"/>
                      <a:r>
                        <a:rPr lang="ru-RU" dirty="0" smtClean="0"/>
                        <a:t>34</a:t>
                      </a:r>
                      <a:endParaRPr lang="ru-RU" dirty="0"/>
                    </a:p>
                  </a:txBody>
                  <a:tcPr/>
                </a:tc>
                <a:tc>
                  <a:txBody>
                    <a:bodyPr/>
                    <a:lstStyle/>
                    <a:p>
                      <a:pPr algn="ctr"/>
                      <a:r>
                        <a:rPr lang="ru-RU" dirty="0" smtClean="0"/>
                        <a:t>83</a:t>
                      </a:r>
                      <a:endParaRPr lang="ru-RU" dirty="0"/>
                    </a:p>
                  </a:txBody>
                  <a:tcPr/>
                </a:tc>
              </a:tr>
              <a:tr h="360638">
                <a:tc>
                  <a:txBody>
                    <a:bodyPr/>
                    <a:lstStyle/>
                    <a:p>
                      <a:pPr algn="l"/>
                      <a:r>
                        <a:rPr lang="ru-RU" dirty="0" smtClean="0"/>
                        <a:t>Деревня </a:t>
                      </a:r>
                      <a:r>
                        <a:rPr lang="ru-RU" dirty="0" err="1" smtClean="0"/>
                        <a:t>Илимиров</a:t>
                      </a:r>
                      <a:endParaRPr lang="ru-RU" dirty="0"/>
                    </a:p>
                  </a:txBody>
                  <a:tcPr/>
                </a:tc>
                <a:tc>
                  <a:txBody>
                    <a:bodyPr/>
                    <a:lstStyle/>
                    <a:p>
                      <a:pPr algn="ctr"/>
                      <a:r>
                        <a:rPr lang="ru-RU" dirty="0" smtClean="0"/>
                        <a:t>48</a:t>
                      </a:r>
                      <a:endParaRPr lang="ru-RU" dirty="0"/>
                    </a:p>
                  </a:txBody>
                  <a:tcPr/>
                </a:tc>
                <a:tc>
                  <a:txBody>
                    <a:bodyPr/>
                    <a:lstStyle/>
                    <a:p>
                      <a:pPr algn="ctr"/>
                      <a:r>
                        <a:rPr lang="ru-RU" dirty="0" smtClean="0"/>
                        <a:t>160</a:t>
                      </a:r>
                      <a:endParaRPr lang="ru-RU" dirty="0"/>
                    </a:p>
                  </a:txBody>
                  <a:tcPr/>
                </a:tc>
              </a:tr>
              <a:tr h="360638">
                <a:tc>
                  <a:txBody>
                    <a:bodyPr/>
                    <a:lstStyle/>
                    <a:p>
                      <a:pPr algn="l"/>
                      <a:r>
                        <a:rPr lang="ru-RU" dirty="0" smtClean="0"/>
                        <a:t>Деревня Верхняя Тея</a:t>
                      </a:r>
                      <a:endParaRPr lang="ru-RU" dirty="0"/>
                    </a:p>
                  </a:txBody>
                  <a:tcPr/>
                </a:tc>
                <a:tc>
                  <a:txBody>
                    <a:bodyPr/>
                    <a:lstStyle/>
                    <a:p>
                      <a:pPr algn="ctr"/>
                      <a:r>
                        <a:rPr lang="ru-RU" dirty="0" smtClean="0"/>
                        <a:t>65 </a:t>
                      </a:r>
                      <a:endParaRPr lang="ru-RU" dirty="0"/>
                    </a:p>
                  </a:txBody>
                  <a:tcPr/>
                </a:tc>
                <a:tc>
                  <a:txBody>
                    <a:bodyPr/>
                    <a:lstStyle/>
                    <a:p>
                      <a:pPr algn="ctr"/>
                      <a:r>
                        <a:rPr lang="ru-RU" dirty="0" smtClean="0"/>
                        <a:t>155</a:t>
                      </a:r>
                      <a:endParaRPr lang="ru-RU" dirty="0"/>
                    </a:p>
                  </a:txBody>
                  <a:tcPr/>
                </a:tc>
              </a:tr>
              <a:tr h="360638">
                <a:tc>
                  <a:txBody>
                    <a:bodyPr/>
                    <a:lstStyle/>
                    <a:p>
                      <a:r>
                        <a:rPr lang="en-US" dirty="0" smtClean="0"/>
                        <a:t>S</a:t>
                      </a:r>
                      <a:r>
                        <a:rPr lang="ru-RU" dirty="0" smtClean="0"/>
                        <a:t>,</a:t>
                      </a:r>
                      <a:r>
                        <a:rPr lang="ru-RU" baseline="0" dirty="0" smtClean="0"/>
                        <a:t> га</a:t>
                      </a:r>
                      <a:endParaRPr lang="ru-RU" dirty="0"/>
                    </a:p>
                  </a:txBody>
                  <a:tcPr/>
                </a:tc>
                <a:tc gridSpan="2">
                  <a:txBody>
                    <a:bodyPr/>
                    <a:lstStyle/>
                    <a:p>
                      <a:pPr algn="ctr"/>
                      <a:r>
                        <a:rPr lang="ru-RU" dirty="0" smtClean="0"/>
                        <a:t>4737</a:t>
                      </a:r>
                      <a:endParaRPr lang="ru-RU" dirty="0"/>
                    </a:p>
                  </a:txBody>
                  <a:tcPr/>
                </a:tc>
                <a:tc hMerge="1">
                  <a:txBody>
                    <a:bodyPr/>
                    <a:lstStyle/>
                    <a:p>
                      <a:pPr algn="ctr"/>
                      <a:endParaRPr lang="ru-RU" dirty="0"/>
                    </a:p>
                  </a:txBody>
                  <a:tcPr/>
                </a:tc>
              </a:tr>
              <a:tr h="360638">
                <a:tc>
                  <a:txBody>
                    <a:bodyPr/>
                    <a:lstStyle/>
                    <a:p>
                      <a:pPr algn="l"/>
                      <a:r>
                        <a:rPr lang="ru-RU" dirty="0" smtClean="0"/>
                        <a:t>Итого:</a:t>
                      </a:r>
                      <a:endParaRPr lang="ru-RU" dirty="0"/>
                    </a:p>
                  </a:txBody>
                  <a:tcPr/>
                </a:tc>
                <a:tc>
                  <a:txBody>
                    <a:bodyPr/>
                    <a:lstStyle/>
                    <a:p>
                      <a:pPr algn="ctr"/>
                      <a:r>
                        <a:rPr lang="ru-RU" dirty="0" smtClean="0"/>
                        <a:t>716</a:t>
                      </a:r>
                      <a:endParaRPr lang="ru-RU" dirty="0"/>
                    </a:p>
                  </a:txBody>
                  <a:tcPr/>
                </a:tc>
                <a:tc>
                  <a:txBody>
                    <a:bodyPr/>
                    <a:lstStyle/>
                    <a:p>
                      <a:pPr algn="ctr"/>
                      <a:r>
                        <a:rPr lang="ru-RU" dirty="0" smtClean="0"/>
                        <a:t>2201</a:t>
                      </a:r>
                      <a:endParaRPr lang="ru-RU" dirty="0"/>
                    </a:p>
                  </a:txBody>
                  <a:tcPr/>
                </a:tc>
              </a:tr>
            </a:tbl>
          </a:graphicData>
        </a:graphic>
      </p:graphicFrame>
      <p:sp>
        <p:nvSpPr>
          <p:cNvPr id="5" name="Заголовок 1"/>
          <p:cNvSpPr txBox="1">
            <a:spLocks/>
          </p:cNvSpPr>
          <p:nvPr/>
        </p:nvSpPr>
        <p:spPr>
          <a:xfrm>
            <a:off x="428625" y="0"/>
            <a:ext cx="8186738" cy="357188"/>
          </a:xfrm>
          <a:prstGeom prst="rect">
            <a:avLst/>
          </a:prstGeom>
        </p:spPr>
        <p:txBody>
          <a:bodyPr anchor="ctr">
            <a:normAutofit lnSpcReduction="10000"/>
          </a:bodyPr>
          <a:lstStyle/>
          <a:p>
            <a:pPr algn="ctr" fontAlgn="auto">
              <a:spcAft>
                <a:spcPts val="0"/>
              </a:spcAft>
              <a:defRPr/>
            </a:pPr>
            <a:r>
              <a:rPr lang="ru-RU" dirty="0">
                <a:latin typeface="+mj-lt"/>
                <a:ea typeface="+mj-ea"/>
                <a:cs typeface="+mj-cs"/>
              </a:rPr>
              <a:t>Наименование  Муниципального Образования</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p:cNvGraphicFramePr>
          <p:nvPr/>
        </p:nvGraphicFramePr>
        <p:xfrm>
          <a:off x="357188" y="428625"/>
          <a:ext cx="8143875" cy="2468563"/>
        </p:xfrm>
        <a:graphic>
          <a:graphicData uri="http://schemas.openxmlformats.org/drawingml/2006/table">
            <a:tbl>
              <a:tblPr firstRow="1" bandRow="1">
                <a:tableStyleId>{5C22544A-7EE6-4342-B048-85BDC9FD1C3A}</a:tableStyleId>
              </a:tblPr>
              <a:tblGrid>
                <a:gridCol w="2714625"/>
                <a:gridCol w="5429250"/>
              </a:tblGrid>
              <a:tr h="360638">
                <a:tc gridSpan="2">
                  <a:txBody>
                    <a:bodyPr/>
                    <a:lstStyle/>
                    <a:p>
                      <a:pPr algn="ctr"/>
                      <a:r>
                        <a:rPr lang="ru-RU" dirty="0" smtClean="0"/>
                        <a:t>Всего по району:</a:t>
                      </a:r>
                      <a:endParaRPr lang="ru-RU" dirty="0"/>
                    </a:p>
                  </a:txBody>
                  <a:tcPr/>
                </a:tc>
                <a:tc hMerge="1">
                  <a:txBody>
                    <a:bodyPr/>
                    <a:lstStyle/>
                    <a:p>
                      <a:pPr algn="ctr"/>
                      <a:endParaRPr lang="ru-RU" dirty="0"/>
                    </a:p>
                  </a:txBody>
                  <a:tcPr/>
                </a:tc>
              </a:tr>
              <a:tr h="360638">
                <a:tc>
                  <a:txBody>
                    <a:bodyPr/>
                    <a:lstStyle/>
                    <a:p>
                      <a:pPr algn="ctr"/>
                      <a:r>
                        <a:rPr lang="ru-RU" dirty="0" smtClean="0"/>
                        <a:t>Сельских поселений</a:t>
                      </a:r>
                      <a:endParaRPr lang="ru-RU" dirty="0"/>
                    </a:p>
                  </a:txBody>
                  <a:tcPr/>
                </a:tc>
                <a:tc>
                  <a:txBody>
                    <a:bodyPr/>
                    <a:lstStyle/>
                    <a:p>
                      <a:pPr algn="ctr"/>
                      <a:r>
                        <a:rPr lang="ru-RU" dirty="0" smtClean="0"/>
                        <a:t>11</a:t>
                      </a:r>
                      <a:endParaRPr lang="ru-RU" dirty="0"/>
                    </a:p>
                  </a:txBody>
                  <a:tcPr/>
                </a:tc>
              </a:tr>
              <a:tr h="360638">
                <a:tc>
                  <a:txBody>
                    <a:bodyPr/>
                    <a:lstStyle/>
                    <a:p>
                      <a:pPr algn="ctr"/>
                      <a:r>
                        <a:rPr lang="ru-RU" dirty="0" smtClean="0"/>
                        <a:t>Сельских населенных пунктов</a:t>
                      </a:r>
                      <a:endParaRPr lang="ru-RU" dirty="0"/>
                    </a:p>
                  </a:txBody>
                  <a:tcPr/>
                </a:tc>
                <a:tc>
                  <a:txBody>
                    <a:bodyPr/>
                    <a:lstStyle/>
                    <a:p>
                      <a:pPr algn="ctr"/>
                      <a:r>
                        <a:rPr lang="ru-RU" dirty="0" smtClean="0"/>
                        <a:t>57</a:t>
                      </a:r>
                      <a:endParaRPr lang="ru-RU" dirty="0"/>
                    </a:p>
                  </a:txBody>
                  <a:tcPr/>
                </a:tc>
              </a:tr>
              <a:tr h="360638">
                <a:tc>
                  <a:txBody>
                    <a:bodyPr/>
                    <a:lstStyle/>
                    <a:p>
                      <a:pPr algn="ctr"/>
                      <a:r>
                        <a:rPr lang="ru-RU" dirty="0" smtClean="0"/>
                        <a:t>Численность населения </a:t>
                      </a:r>
                      <a:endParaRPr lang="ru-RU" dirty="0"/>
                    </a:p>
                  </a:txBody>
                  <a:tcPr/>
                </a:tc>
                <a:tc>
                  <a:txBody>
                    <a:bodyPr/>
                    <a:lstStyle/>
                    <a:p>
                      <a:pPr algn="ctr"/>
                      <a:r>
                        <a:rPr lang="ru-RU" sz="1800" dirty="0" smtClean="0"/>
                        <a:t>47600</a:t>
                      </a:r>
                      <a:endParaRPr lang="ru-RU" dirty="0"/>
                    </a:p>
                  </a:txBody>
                  <a:tcPr/>
                </a:tc>
              </a:tr>
              <a:tr h="360638">
                <a:tc>
                  <a:txBody>
                    <a:bodyPr/>
                    <a:lstStyle/>
                    <a:p>
                      <a:pPr algn="ctr"/>
                      <a:r>
                        <a:rPr lang="ru-RU" dirty="0" smtClean="0"/>
                        <a:t>Число </a:t>
                      </a:r>
                      <a:r>
                        <a:rPr lang="ru-RU" dirty="0" err="1" smtClean="0"/>
                        <a:t>хозяств</a:t>
                      </a:r>
                      <a:endParaRPr lang="ru-RU" dirty="0"/>
                    </a:p>
                  </a:txBody>
                  <a:tcPr/>
                </a:tc>
                <a:tc>
                  <a:txBody>
                    <a:bodyPr/>
                    <a:lstStyle/>
                    <a:p>
                      <a:pPr algn="ctr"/>
                      <a:r>
                        <a:rPr lang="ru-RU" dirty="0" smtClean="0"/>
                        <a:t>11340</a:t>
                      </a:r>
                      <a:endParaRPr lang="ru-RU" dirty="0"/>
                    </a:p>
                  </a:txBody>
                  <a:tcPr/>
                </a:tc>
              </a:tr>
              <a:tr h="360638">
                <a:tc>
                  <a:txBody>
                    <a:bodyPr/>
                    <a:lstStyle/>
                    <a:p>
                      <a:pPr algn="ctr"/>
                      <a:r>
                        <a:rPr lang="en-US" dirty="0" smtClean="0"/>
                        <a:t>S</a:t>
                      </a:r>
                      <a:r>
                        <a:rPr lang="ru-RU" dirty="0" smtClean="0"/>
                        <a:t>,</a:t>
                      </a:r>
                      <a:r>
                        <a:rPr lang="ru-RU" baseline="0" dirty="0" smtClean="0"/>
                        <a:t> км²</a:t>
                      </a:r>
                      <a:endParaRPr lang="ru-RU" dirty="0"/>
                    </a:p>
                  </a:txBody>
                  <a:tcPr/>
                </a:tc>
                <a:tc>
                  <a:txBody>
                    <a:bodyPr/>
                    <a:lstStyle/>
                    <a:p>
                      <a:pPr algn="ctr"/>
                      <a:r>
                        <a:rPr lang="ru-RU" dirty="0" smtClean="0"/>
                        <a:t>8217</a:t>
                      </a:r>
                      <a:endParaRPr lang="ru-RU" dirty="0"/>
                    </a:p>
                  </a:txBody>
                  <a:tcPr/>
                </a:tc>
              </a:tr>
            </a:tbl>
          </a:graphicData>
        </a:graphic>
      </p:graphicFrame>
      <p:sp>
        <p:nvSpPr>
          <p:cNvPr id="5" name="Заголовок 1"/>
          <p:cNvSpPr txBox="1">
            <a:spLocks/>
          </p:cNvSpPr>
          <p:nvPr/>
        </p:nvSpPr>
        <p:spPr>
          <a:xfrm>
            <a:off x="428625" y="0"/>
            <a:ext cx="8186738" cy="357188"/>
          </a:xfrm>
          <a:prstGeom prst="rect">
            <a:avLst/>
          </a:prstGeom>
        </p:spPr>
        <p:txBody>
          <a:bodyPr anchor="ctr">
            <a:normAutofit lnSpcReduction="10000"/>
          </a:bodyPr>
          <a:lstStyle/>
          <a:p>
            <a:pPr algn="ctr" fontAlgn="auto">
              <a:spcAft>
                <a:spcPts val="0"/>
              </a:spcAft>
              <a:defRPr/>
            </a:pPr>
            <a:r>
              <a:rPr lang="ru-RU" dirty="0">
                <a:latin typeface="+mj-lt"/>
                <a:ea typeface="+mj-ea"/>
                <a:cs typeface="+mj-cs"/>
              </a:rPr>
              <a:t>Наименование  Муниципального Образования</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438150"/>
          </a:xfrm>
        </p:spPr>
        <p:txBody>
          <a:bodyPr>
            <a:normAutofit fontScale="90000"/>
          </a:bodyPr>
          <a:lstStyle/>
          <a:p>
            <a:pPr algn="ctr" eaLnBrk="1" fontAlgn="auto" hangingPunct="1">
              <a:spcAft>
                <a:spcPts val="0"/>
              </a:spcAft>
              <a:defRPr/>
            </a:pPr>
            <a:r>
              <a:rPr lang="ru-RU" dirty="0" smtClean="0"/>
              <a:t>Геральдика Аскизского района</a:t>
            </a:r>
            <a:endParaRPr lang="ru-RU" dirty="0"/>
          </a:p>
        </p:txBody>
      </p:sp>
      <p:sp>
        <p:nvSpPr>
          <p:cNvPr id="4" name="Прямоугольник 3"/>
          <p:cNvSpPr/>
          <p:nvPr/>
        </p:nvSpPr>
        <p:spPr>
          <a:xfrm>
            <a:off x="-83055065" y="-3265140"/>
            <a:ext cx="34381528" cy="2677656"/>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В зеленом поле две золотые, скачущие, </a:t>
            </a:r>
            <a:r>
              <a:rPr lang="ru-RU" sz="105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противообращенно-соединенные</a:t>
            </a: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передние половины коней в таковых же уборах и с общим червленым (красным) с золотыми украшениями и стременами седлом и общей червленой подпругой; над седлом - золотая чаша с червленым пояском на подставке и дважды просеченным </a:t>
            </a:r>
            <a:r>
              <a:rPr lang="ru-RU" sz="105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серебряно-червлено-серебряным</a:t>
            </a: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пояском у края.</a:t>
            </a:r>
            <a:b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defRPr/>
            </a:pP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Герб Аскизского района отражает его географические, исторические и экономические особенности.</a:t>
            </a:r>
            <a:b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defRPr/>
            </a:pPr>
            <a:r>
              <a:rPr lang="ru-RU" sz="105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Аскизский</a:t>
            </a: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район образован 30 марта 1924 года на территории упраздненных </a:t>
            </a:r>
            <a:r>
              <a:rPr lang="ru-RU" sz="105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Аскизской</a:t>
            </a: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и </a:t>
            </a:r>
            <a:r>
              <a:rPr lang="ru-RU" sz="105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Усть-Есинской</a:t>
            </a: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волостей. Аскиз - одно из старейших поселений в Хакасии. Его возникновение датируют летом 1771 года, с момента постройки деревянной церкви в устье реки Аскиз. </a:t>
            </a:r>
            <a:b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В дальнейшем, взамен сгоревшей деревянной церкви была построена каменная. После этого Аскиз стал административным центром </a:t>
            </a:r>
            <a:r>
              <a:rPr lang="ru-RU" sz="105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Сагайского</a:t>
            </a: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"рода" (</a:t>
            </a:r>
            <a:r>
              <a:rPr lang="ru-RU" sz="105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Сагайской</a:t>
            </a: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землицы). Местное население - в основном хакасы - занималось коневодством, овцеводством, разведением крупного рогатого скота. На гербе поселения скачущие кони - символизирует основное занятие местного населения. Конь - символ устремленности в будущее, здоровья, физической силы, скорости, трудолюбия и выносливости.</a:t>
            </a:r>
            <a:b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Кроме скотоводства местное население занималось добычей золота. Золотая чаша - символ богатств </a:t>
            </a:r>
            <a:r>
              <a:rPr lang="ru-RU" sz="105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Аскизской</a:t>
            </a: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земли, в которой найдены многочисленные залежи золота, железа, мрамора (</a:t>
            </a:r>
            <a:r>
              <a:rPr lang="ru-RU" sz="105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Изасское</a:t>
            </a: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месторождение), угля, гипса (</a:t>
            </a:r>
            <a:r>
              <a:rPr lang="ru-RU" sz="105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Хамхозское</a:t>
            </a: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и </a:t>
            </a:r>
            <a:r>
              <a:rPr lang="ru-RU" sz="105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Пистагское</a:t>
            </a: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месторождение) марганца, меди, молибдена и других полезных ископаемых. </a:t>
            </a:r>
            <a:b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Горы, покрытые хвойными и лиственными деревьями (на гербе символически отражены зеленым цветом), леса богатые орехом, грибами и ягодами создают неповторимый, уникальный образ </a:t>
            </a:r>
            <a:r>
              <a:rPr lang="ru-RU" sz="105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Аскизской</a:t>
            </a: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земли.</a:t>
            </a:r>
            <a:b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Зеленый цвет символизирует весну, здоровье, природу, надежду. </a:t>
            </a:r>
            <a:b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Золото - символ высшей ценности, величия, великодушия, богатства, урожая.</a:t>
            </a:r>
            <a:b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Красный цвет - символ мужества, жизнеутверждающей силы и красоты, праздника, труда. </a:t>
            </a:r>
            <a:b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Серебро - символ чистоты, ясности, открытости, божественной мудрости, примирения.</a:t>
            </a:r>
          </a:p>
        </p:txBody>
      </p:sp>
      <p:sp>
        <p:nvSpPr>
          <p:cNvPr id="6" name="Прямоугольник 5"/>
          <p:cNvSpPr/>
          <p:nvPr/>
        </p:nvSpPr>
        <p:spPr>
          <a:xfrm>
            <a:off x="214282" y="1214422"/>
            <a:ext cx="8715436" cy="5447645"/>
          </a:xfrm>
          <a:prstGeom prst="rect">
            <a:avLst/>
          </a:prstGeom>
          <a:noFill/>
        </p:spPr>
        <p:txBody>
          <a:bodyPr>
            <a:spAutoFit/>
          </a:bodyPr>
          <a:lstStyle/>
          <a:p>
            <a:pPr>
              <a:defRPr/>
            </a:pPr>
            <a: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 зеленом поле две золотые, скачущие, </a:t>
            </a:r>
            <a:r>
              <a:rPr lang="ru-RU" sz="1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противообращенно-соединенные</a:t>
            </a:r>
            <a: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передние половины коней в таковых же уборах и с общим червленым (красным) с золотыми украшениями и стременами седлом и общей червленой подпругой; над седлом - золотая чаша с червленым пояском на подставке и дважды просеченным </a:t>
            </a:r>
            <a:r>
              <a:rPr lang="ru-RU" sz="1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серебряно-червлено-серебряным</a:t>
            </a:r>
            <a: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пояском у края.</a:t>
            </a:r>
            <a:b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defRPr/>
            </a:pPr>
            <a: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Герб Аскизского района отражает его географические, исторические и экономические особенности.</a:t>
            </a:r>
            <a:b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defRPr/>
            </a:pPr>
            <a:r>
              <a:rPr lang="ru-RU" sz="1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Аскизский</a:t>
            </a:r>
            <a: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район образован 30 марта 1924 года на территории упраздненных </a:t>
            </a:r>
            <a:r>
              <a:rPr lang="ru-RU" sz="1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Аскизской</a:t>
            </a:r>
            <a: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и </a:t>
            </a:r>
            <a:r>
              <a:rPr lang="ru-RU" sz="1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Усть-Есинской</a:t>
            </a:r>
            <a: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волостей. Аскиз - одно из старейших поселений в Хакасии. Его возникновение датируют летом 1771 года, с момента постройки деревянной церкви в устье реки Аскиз. </a:t>
            </a:r>
            <a:b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 дальнейшем, взамен сгоревшей деревянной церкви была построена каменная. После этого Аскиз стал административным центром </a:t>
            </a:r>
            <a:r>
              <a:rPr lang="ru-RU" sz="1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Сагайского</a:t>
            </a:r>
            <a: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"рода" (</a:t>
            </a:r>
            <a:r>
              <a:rPr lang="ru-RU" sz="1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Сагайской</a:t>
            </a:r>
            <a: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землицы). Местное население - в основном хакасы - занималось коневодством, овцеводством, разведением крупного рогатого скота. На гербе поселения скачущие кони - символизирует основное занятие местного населения. Конь - символ устремленности в будущее, здоровья, физической силы, скорости, трудолюбия и выносливости.</a:t>
            </a:r>
            <a:b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Кроме скотоводства местное население занималось добычей золота. Золотая чаша - символ богатств </a:t>
            </a:r>
            <a:r>
              <a:rPr lang="ru-RU" sz="1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Аскизской</a:t>
            </a:r>
            <a: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земли, в которой найдены многочисленные залежи золота, железа, мрамора (</a:t>
            </a:r>
            <a:r>
              <a:rPr lang="ru-RU" sz="1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Изасское</a:t>
            </a:r>
            <a: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месторождение), угля, гипса (</a:t>
            </a:r>
            <a:r>
              <a:rPr lang="ru-RU" sz="1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Хамхозское</a:t>
            </a:r>
            <a: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и </a:t>
            </a:r>
            <a:r>
              <a:rPr lang="ru-RU" sz="1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Пистагское</a:t>
            </a:r>
            <a: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месторождение) марганца, меди, молибдена и других полезных ископаемых. </a:t>
            </a:r>
            <a:b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Горы, покрытые хвойными и лиственными деревьями (на гербе символически отражены зеленым цветом), леса богатые орехом, грибами и ягодами создают неповторимый, уникальный образ </a:t>
            </a:r>
            <a:r>
              <a:rPr lang="ru-RU" sz="1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Аскизской</a:t>
            </a:r>
            <a: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земли.</a:t>
            </a:r>
            <a:b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Зеленый цвет символизирует весну, здоровье, природу, надежду. </a:t>
            </a:r>
            <a:b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Золото - символ высшей ценности, величия, великодушия, богатства, урожая.</a:t>
            </a:r>
            <a:b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Красный цвет - символ мужества, жизнеутверждающей силы и красоты, праздника, труда. </a:t>
            </a:r>
            <a:b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Серебро - символ чистоты, ясности, открытости, божественной мудрости, примирения</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438150"/>
          </a:xfrm>
        </p:spPr>
        <p:txBody>
          <a:bodyPr>
            <a:normAutofit fontScale="90000"/>
          </a:bodyPr>
          <a:lstStyle/>
          <a:p>
            <a:pPr algn="ctr" eaLnBrk="1" fontAlgn="auto" hangingPunct="1">
              <a:spcAft>
                <a:spcPts val="0"/>
              </a:spcAft>
              <a:defRPr/>
            </a:pPr>
            <a:r>
              <a:rPr lang="ru-RU" dirty="0" smtClean="0"/>
              <a:t>Флаг Аскизского района</a:t>
            </a:r>
            <a:endParaRPr lang="ru-RU" dirty="0"/>
          </a:p>
        </p:txBody>
      </p:sp>
      <p:sp>
        <p:nvSpPr>
          <p:cNvPr id="4" name="Прямоугольник 3"/>
          <p:cNvSpPr/>
          <p:nvPr/>
        </p:nvSpPr>
        <p:spPr>
          <a:xfrm>
            <a:off x="-83055065" y="-3265140"/>
            <a:ext cx="34381528" cy="2677656"/>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В зеленом поле две золотые, скачущие, </a:t>
            </a:r>
            <a:r>
              <a:rPr lang="ru-RU" sz="105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противообращенно-соединенные</a:t>
            </a: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передние половины коней в таковых же уборах и с общим червленым (красным) с золотыми украшениями и стременами седлом и общей червленой подпругой; над седлом - золотая чаша с червленым пояском на подставке и дважды просеченным </a:t>
            </a:r>
            <a:r>
              <a:rPr lang="ru-RU" sz="105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серебряно-червлено-серебряным</a:t>
            </a: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пояском у края.</a:t>
            </a:r>
            <a:b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defRPr/>
            </a:pP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Герб Аскизского района отражает его географические, исторические и экономические особенности.</a:t>
            </a:r>
            <a:b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defRPr/>
            </a:pPr>
            <a:r>
              <a:rPr lang="ru-RU" sz="105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Аскизский</a:t>
            </a: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район образован 30 марта 1924 года на территории упраздненных </a:t>
            </a:r>
            <a:r>
              <a:rPr lang="ru-RU" sz="105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Аскизской</a:t>
            </a: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и </a:t>
            </a:r>
            <a:r>
              <a:rPr lang="ru-RU" sz="105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Усть-Есинской</a:t>
            </a: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волостей. Аскиз - одно из старейших поселений в Хакасии. Его возникновение датируют летом 1771 года, с момента постройки деревянной церкви в устье реки Аскиз. </a:t>
            </a:r>
            <a:b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В дальнейшем, взамен сгоревшей деревянной церкви была построена каменная. После этого Аскиз стал административным центром </a:t>
            </a:r>
            <a:r>
              <a:rPr lang="ru-RU" sz="105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Сагайского</a:t>
            </a: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"рода" (</a:t>
            </a:r>
            <a:r>
              <a:rPr lang="ru-RU" sz="105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Сагайской</a:t>
            </a: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землицы). Местное население - в основном хакасы - занималось коневодством, овцеводством, разведением крупного рогатого скота. На гербе поселения скачущие кони - символизирует основное занятие местного населения. Конь - символ устремленности в будущее, здоровья, физической силы, скорости, трудолюбия и выносливости.</a:t>
            </a:r>
            <a:b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Кроме скотоводства местное население занималось добычей золота. Золотая чаша - символ богатств </a:t>
            </a:r>
            <a:r>
              <a:rPr lang="ru-RU" sz="105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Аскизской</a:t>
            </a: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земли, в которой найдены многочисленные залежи золота, железа, мрамора (</a:t>
            </a:r>
            <a:r>
              <a:rPr lang="ru-RU" sz="105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Изасское</a:t>
            </a: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месторождение), угля, гипса (</a:t>
            </a:r>
            <a:r>
              <a:rPr lang="ru-RU" sz="105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Хамхозское</a:t>
            </a: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и </a:t>
            </a:r>
            <a:r>
              <a:rPr lang="ru-RU" sz="105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Пистагское</a:t>
            </a: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месторождение) марганца, меди, молибдена и других полезных ископаемых. </a:t>
            </a:r>
            <a:b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Горы, покрытые хвойными и лиственными деревьями (на гербе символически отражены зеленым цветом), леса богатые орехом, грибами и ягодами создают неповторимый, уникальный образ </a:t>
            </a:r>
            <a:r>
              <a:rPr lang="ru-RU" sz="105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Аскизской</a:t>
            </a: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земли.</a:t>
            </a:r>
            <a:b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Зеленый цвет символизирует весну, здоровье, природу, надежду. </a:t>
            </a:r>
            <a:b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Золото - символ высшей ценности, величия, великодушия, богатства, урожая.</a:t>
            </a:r>
            <a:b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Красный цвет - символ мужества, жизнеутверждающей силы и красоты, праздника, труда. </a:t>
            </a:r>
            <a:b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1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Серебро - символ чистоты, ясности, открытости, божественной мудрости, примирения.</a:t>
            </a:r>
          </a:p>
        </p:txBody>
      </p:sp>
      <p:sp>
        <p:nvSpPr>
          <p:cNvPr id="6" name="Прямоугольник 5"/>
          <p:cNvSpPr/>
          <p:nvPr/>
        </p:nvSpPr>
        <p:spPr>
          <a:xfrm>
            <a:off x="214313" y="1214438"/>
            <a:ext cx="8715375" cy="276225"/>
          </a:xfrm>
          <a:prstGeom prst="rect">
            <a:avLst/>
          </a:prstGeom>
          <a:noFill/>
        </p:spPr>
        <p:txBody>
          <a:bodyPr>
            <a:spAutoFit/>
          </a:bodyPr>
          <a:lstStyle/>
          <a:p>
            <a:pPr>
              <a:defRPr/>
            </a:pPr>
            <a:endPar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Прямоугольник 4"/>
          <p:cNvSpPr/>
          <p:nvPr/>
        </p:nvSpPr>
        <p:spPr>
          <a:xfrm>
            <a:off x="500034" y="1428736"/>
            <a:ext cx="8215370" cy="4832092"/>
          </a:xfrm>
          <a:prstGeom prst="rect">
            <a:avLst/>
          </a:prstGeom>
        </p:spPr>
        <p:txBody>
          <a:bodyPr>
            <a:spAutoFit/>
          </a:bodyPr>
          <a:lstStyle/>
          <a:p>
            <a:pPr>
              <a:defRPr/>
            </a:pPr>
            <a:r>
              <a:rPr lang="ru-RU"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Прямоугольное зеленое полотнище с отношением ширины к длине 2:3, с изображением в середине фигур из герба района, выполненных красными, белыми, желтыми и оранжевыми цветами: соединенные, под единым седлом и подпругой, скачущие в разные стороны половины коней, с возвышающейся над ними чашей. Флаг Аскизского района разработан на основе герба.</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428625"/>
            <a:ext cx="8229600" cy="723900"/>
          </a:xfrm>
        </p:spPr>
        <p:txBody>
          <a:bodyPr>
            <a:normAutofit fontScale="90000"/>
          </a:bodyPr>
          <a:lstStyle/>
          <a:p>
            <a:pPr eaLnBrk="1" fontAlgn="auto" hangingPunct="1">
              <a:spcAft>
                <a:spcPts val="0"/>
              </a:spcAft>
              <a:defRPr/>
            </a:pPr>
            <a:r>
              <a:rPr lang="ru-RU" dirty="0" err="1" smtClean="0">
                <a:solidFill>
                  <a:schemeClr val="accent1">
                    <a:tint val="88000"/>
                    <a:satMod val="150000"/>
                  </a:schemeClr>
                </a:solidFill>
              </a:rPr>
              <a:t>Почвенно</a:t>
            </a:r>
            <a:r>
              <a:rPr lang="ru-RU" dirty="0" smtClean="0">
                <a:solidFill>
                  <a:schemeClr val="accent1">
                    <a:tint val="88000"/>
                    <a:satMod val="150000"/>
                  </a:schemeClr>
                </a:solidFill>
              </a:rPr>
              <a:t>–земельные ресурсы</a:t>
            </a:r>
            <a:endParaRPr lang="ru-RU" dirty="0">
              <a:solidFill>
                <a:schemeClr val="accent1">
                  <a:tint val="88000"/>
                  <a:satMod val="150000"/>
                </a:schemeClr>
              </a:solidFill>
            </a:endParaRPr>
          </a:p>
        </p:txBody>
      </p:sp>
      <p:sp>
        <p:nvSpPr>
          <p:cNvPr id="3" name="Содержимое 2"/>
          <p:cNvSpPr>
            <a:spLocks noGrp="1"/>
          </p:cNvSpPr>
          <p:nvPr>
            <p:ph idx="1"/>
          </p:nvPr>
        </p:nvSpPr>
        <p:spPr>
          <a:xfrm>
            <a:off x="285750" y="1428750"/>
            <a:ext cx="8183563" cy="4500563"/>
          </a:xfrm>
          <a:ln>
            <a:solidFill>
              <a:schemeClr val="accent3">
                <a:lumMod val="40000"/>
                <a:lumOff val="60000"/>
              </a:schemeClr>
            </a:solidFill>
          </a:ln>
        </p:spPr>
        <p:txBody>
          <a:bodyPr>
            <a:noAutofit/>
          </a:bodyPr>
          <a:lstStyle/>
          <a:p>
            <a:pPr marL="265176" indent="-265176" eaLnBrk="1" fontAlgn="auto" hangingPunct="1">
              <a:spcAft>
                <a:spcPts val="0"/>
              </a:spcAft>
              <a:buFont typeface="Wingdings 2"/>
              <a:buChar char=""/>
              <a:defRPr/>
            </a:pPr>
            <a:r>
              <a:rPr lang="ru-RU" sz="1800" dirty="0" smtClean="0"/>
              <a:t>Землепользование района расположено в южной части Минусинской котловины, в геоморфологическом районе предгорных образований и расчлененных низкогорий.</a:t>
            </a:r>
          </a:p>
          <a:p>
            <a:pPr marL="265176" indent="-265176" eaLnBrk="1" fontAlgn="auto" hangingPunct="1">
              <a:spcAft>
                <a:spcPts val="0"/>
              </a:spcAft>
              <a:buFont typeface="Wingdings 2"/>
              <a:buChar char=""/>
              <a:defRPr/>
            </a:pPr>
            <a:r>
              <a:rPr lang="ru-RU" sz="1800" dirty="0" smtClean="0"/>
              <a:t>В зависимости от неодинакового проявления закономерностей горизонтальной и вертикальной зональностей, сочетание почвенного покрова в этом и морфологическом районе выделяются два почвенно-физических района: </a:t>
            </a:r>
            <a:r>
              <a:rPr lang="ru-RU" sz="1800" dirty="0" err="1" smtClean="0"/>
              <a:t>приаскизский</a:t>
            </a:r>
            <a:r>
              <a:rPr lang="ru-RU" sz="1800" dirty="0" smtClean="0"/>
              <a:t> </a:t>
            </a:r>
            <a:r>
              <a:rPr lang="ru-RU" sz="1800" dirty="0" err="1" smtClean="0"/>
              <a:t>долинно</a:t>
            </a:r>
            <a:r>
              <a:rPr lang="ru-RU" sz="1800" dirty="0" smtClean="0"/>
              <a:t> – степной и </a:t>
            </a:r>
            <a:r>
              <a:rPr lang="ru-RU" sz="1800" dirty="0" err="1" smtClean="0"/>
              <a:t>приабаканский</a:t>
            </a:r>
            <a:r>
              <a:rPr lang="ru-RU" sz="1800" dirty="0" smtClean="0"/>
              <a:t> низко – степной.</a:t>
            </a:r>
          </a:p>
          <a:p>
            <a:pPr marL="265176" indent="-265176" eaLnBrk="1" fontAlgn="auto" hangingPunct="1">
              <a:spcAft>
                <a:spcPts val="0"/>
              </a:spcAft>
              <a:buFont typeface="Wingdings 2"/>
              <a:buChar char=""/>
              <a:defRPr/>
            </a:pPr>
            <a:r>
              <a:rPr lang="ru-RU" sz="1800" dirty="0" smtClean="0"/>
              <a:t>В низкогорном степном </a:t>
            </a:r>
            <a:r>
              <a:rPr lang="ru-RU" sz="1800" dirty="0" err="1" smtClean="0"/>
              <a:t>почвенно</a:t>
            </a:r>
            <a:r>
              <a:rPr lang="ru-RU" sz="1800" dirty="0" smtClean="0"/>
              <a:t> – географическом районе на территории Аскизского района выделяются следующие почвообразующие породы:</a:t>
            </a:r>
          </a:p>
          <a:p>
            <a:pPr marL="265176" indent="-265176" eaLnBrk="1" fontAlgn="auto" hangingPunct="1">
              <a:spcAft>
                <a:spcPts val="0"/>
              </a:spcAft>
              <a:buFont typeface="+mj-lt"/>
              <a:buAutoNum type="arabicParenR"/>
              <a:defRPr/>
            </a:pPr>
            <a:r>
              <a:rPr lang="ru-RU" sz="1800" dirty="0" err="1" smtClean="0"/>
              <a:t>Элювиально</a:t>
            </a:r>
            <a:r>
              <a:rPr lang="ru-RU" sz="1800" dirty="0" smtClean="0"/>
              <a:t> -  делювиальные суглинки.</a:t>
            </a:r>
          </a:p>
          <a:p>
            <a:pPr marL="265176" indent="-265176" eaLnBrk="1" fontAlgn="auto" hangingPunct="1">
              <a:spcAft>
                <a:spcPts val="0"/>
              </a:spcAft>
              <a:buFont typeface="+mj-lt"/>
              <a:buAutoNum type="arabicParenR"/>
              <a:defRPr/>
            </a:pPr>
            <a:r>
              <a:rPr lang="ru-RU" sz="1800" dirty="0" smtClean="0"/>
              <a:t>Красноватые суглинки и глины.</a:t>
            </a:r>
          </a:p>
          <a:p>
            <a:pPr marL="265176" indent="-265176" eaLnBrk="1" fontAlgn="auto" hangingPunct="1">
              <a:spcAft>
                <a:spcPts val="0"/>
              </a:spcAft>
              <a:buFont typeface="+mj-lt"/>
              <a:buAutoNum type="arabicParenR"/>
              <a:defRPr/>
            </a:pPr>
            <a:r>
              <a:rPr lang="ru-RU" sz="1800" dirty="0" smtClean="0"/>
              <a:t>Делювиальные суглинки</a:t>
            </a:r>
          </a:p>
          <a:p>
            <a:pPr marL="265176" indent="-265176" eaLnBrk="1" fontAlgn="auto" hangingPunct="1">
              <a:spcAft>
                <a:spcPts val="0"/>
              </a:spcAft>
              <a:buFont typeface="+mj-lt"/>
              <a:buAutoNum type="arabicParenR"/>
              <a:defRPr/>
            </a:pPr>
            <a:r>
              <a:rPr lang="ru-RU" sz="1800" dirty="0" smtClean="0"/>
              <a:t>Элювий плотных пород</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500063"/>
            <a:ext cx="8255000" cy="571500"/>
          </a:xfrm>
        </p:spPr>
        <p:txBody>
          <a:bodyPr>
            <a:normAutofit fontScale="90000"/>
          </a:bodyPr>
          <a:lstStyle/>
          <a:p>
            <a:pPr algn="ctr" eaLnBrk="1" fontAlgn="auto" hangingPunct="1">
              <a:spcAft>
                <a:spcPts val="0"/>
              </a:spcAft>
              <a:defRPr/>
            </a:pPr>
            <a:r>
              <a:rPr lang="ru-RU" dirty="0" smtClean="0"/>
              <a:t>Агроклиматические ресурсы</a:t>
            </a:r>
            <a:endParaRPr lang="ru-RU" dirty="0"/>
          </a:p>
        </p:txBody>
      </p:sp>
      <p:sp>
        <p:nvSpPr>
          <p:cNvPr id="159747" name="Содержимое 2"/>
          <p:cNvSpPr>
            <a:spLocks noGrp="1"/>
          </p:cNvSpPr>
          <p:nvPr>
            <p:ph idx="1"/>
          </p:nvPr>
        </p:nvSpPr>
        <p:spPr>
          <a:xfrm>
            <a:off x="285750" y="1000125"/>
            <a:ext cx="8501063" cy="3000375"/>
          </a:xfrm>
        </p:spPr>
        <p:txBody>
          <a:bodyPr/>
          <a:lstStyle/>
          <a:p>
            <a:pPr algn="ctr" eaLnBrk="1" hangingPunct="1"/>
            <a:r>
              <a:rPr lang="ru-RU" sz="1800" smtClean="0"/>
              <a:t>Территория района расположена в зоне умеренно – теплого засушливого климата </a:t>
            </a:r>
          </a:p>
          <a:p>
            <a:pPr algn="ctr" eaLnBrk="1" hangingPunct="1"/>
            <a:r>
              <a:rPr lang="ru-RU" sz="1800" smtClean="0"/>
              <a:t>Зима начинается в ноябре месяце, кончается в начале апреля. Продолжительность зимнего периода 5(пять) месяцев.</a:t>
            </a:r>
          </a:p>
          <a:p>
            <a:pPr algn="ctr" eaLnBrk="1" hangingPunct="1"/>
            <a:r>
              <a:rPr lang="ru-RU" sz="1800" smtClean="0"/>
              <a:t>Средняя температура самого холодного месяца(января)= -21.4°С Абсолютный минимум достигает -48 \ -52°С.  Суточная амплитуда колебания температур зимой равна около 5-8°С.</a:t>
            </a:r>
          </a:p>
          <a:p>
            <a:pPr algn="ctr" eaLnBrk="1" hangingPunct="1"/>
            <a:r>
              <a:rPr lang="ru-RU" sz="1800" smtClean="0"/>
              <a:t>Лето относительно короткое и жаркое. Среднемесячная температура самого теплого месяца(июля) составляет 18,8°С. Абсолютный максимум достигает 40-45°С.</a:t>
            </a:r>
          </a:p>
        </p:txBody>
      </p:sp>
      <p:graphicFrame>
        <p:nvGraphicFramePr>
          <p:cNvPr id="4" name="Таблица 3"/>
          <p:cNvGraphicFramePr>
            <a:graphicFrameLocks noGrp="1"/>
          </p:cNvGraphicFramePr>
          <p:nvPr/>
        </p:nvGraphicFramePr>
        <p:xfrm>
          <a:off x="285750" y="4071938"/>
          <a:ext cx="8429625" cy="1703387"/>
        </p:xfrm>
        <a:graphic>
          <a:graphicData uri="http://schemas.openxmlformats.org/drawingml/2006/table">
            <a:tbl>
              <a:tblPr firstRow="1" bandRow="1">
                <a:tableStyleId>{5C22544A-7EE6-4342-B048-85BDC9FD1C3A}</a:tableStyleId>
              </a:tblPr>
              <a:tblGrid>
                <a:gridCol w="1272516"/>
                <a:gridCol w="528099"/>
                <a:gridCol w="528099"/>
                <a:gridCol w="528099"/>
                <a:gridCol w="528099"/>
                <a:gridCol w="528099"/>
                <a:gridCol w="528099"/>
                <a:gridCol w="528099"/>
                <a:gridCol w="528099"/>
                <a:gridCol w="565855"/>
                <a:gridCol w="598831"/>
                <a:gridCol w="523977"/>
                <a:gridCol w="598831"/>
                <a:gridCol w="644882"/>
              </a:tblGrid>
              <a:tr h="345910">
                <a:tc>
                  <a:txBody>
                    <a:bodyPr/>
                    <a:lstStyle/>
                    <a:p>
                      <a:pPr algn="ctr"/>
                      <a:r>
                        <a:rPr lang="ru-RU" sz="1100" dirty="0" smtClean="0"/>
                        <a:t>Показатели</a:t>
                      </a:r>
                      <a:endParaRPr lang="ru-RU" sz="1100" dirty="0"/>
                    </a:p>
                  </a:txBody>
                  <a:tcPr/>
                </a:tc>
                <a:tc gridSpan="13">
                  <a:txBody>
                    <a:bodyPr/>
                    <a:lstStyle/>
                    <a:p>
                      <a:pPr algn="ctr"/>
                      <a:r>
                        <a:rPr lang="ru-RU" dirty="0" smtClean="0"/>
                        <a:t>Месяца</a:t>
                      </a:r>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c hMerge="1">
                  <a:txBody>
                    <a:bodyPr/>
                    <a:lstStyle/>
                    <a:p>
                      <a:endParaRPr lang="ru-RU" dirty="0"/>
                    </a:p>
                  </a:txBody>
                  <a:tcPr/>
                </a:tc>
              </a:tr>
              <a:tr h="345910">
                <a:tc>
                  <a:txBody>
                    <a:bodyPr/>
                    <a:lstStyle/>
                    <a:p>
                      <a:pPr algn="ctr"/>
                      <a:r>
                        <a:rPr lang="ru-RU" dirty="0" smtClean="0"/>
                        <a:t>Месяц</a:t>
                      </a:r>
                      <a:endParaRPr lang="ru-RU" dirty="0"/>
                    </a:p>
                  </a:txBody>
                  <a:tcPr/>
                </a:tc>
                <a:tc>
                  <a:txBody>
                    <a:bodyPr/>
                    <a:lstStyle/>
                    <a:p>
                      <a:pPr algn="ctr"/>
                      <a:r>
                        <a:rPr lang="ru-RU" dirty="0" smtClean="0"/>
                        <a:t>Я</a:t>
                      </a:r>
                      <a:endParaRPr lang="ru-RU" dirty="0"/>
                    </a:p>
                  </a:txBody>
                  <a:tcPr/>
                </a:tc>
                <a:tc>
                  <a:txBody>
                    <a:bodyPr/>
                    <a:lstStyle/>
                    <a:p>
                      <a:pPr algn="ctr"/>
                      <a:r>
                        <a:rPr lang="ru-RU" dirty="0" smtClean="0"/>
                        <a:t>Ф</a:t>
                      </a:r>
                      <a:endParaRPr lang="ru-RU" dirty="0"/>
                    </a:p>
                  </a:txBody>
                  <a:tcPr/>
                </a:tc>
                <a:tc>
                  <a:txBody>
                    <a:bodyPr/>
                    <a:lstStyle/>
                    <a:p>
                      <a:pPr algn="ctr"/>
                      <a:r>
                        <a:rPr lang="ru-RU" dirty="0" smtClean="0"/>
                        <a:t>М</a:t>
                      </a:r>
                      <a:endParaRPr lang="ru-RU" dirty="0"/>
                    </a:p>
                  </a:txBody>
                  <a:tcPr/>
                </a:tc>
                <a:tc>
                  <a:txBody>
                    <a:bodyPr/>
                    <a:lstStyle/>
                    <a:p>
                      <a:pPr algn="ctr"/>
                      <a:r>
                        <a:rPr lang="ru-RU" dirty="0" smtClean="0"/>
                        <a:t>А</a:t>
                      </a:r>
                      <a:endParaRPr lang="ru-RU" dirty="0"/>
                    </a:p>
                  </a:txBody>
                  <a:tcPr/>
                </a:tc>
                <a:tc>
                  <a:txBody>
                    <a:bodyPr/>
                    <a:lstStyle/>
                    <a:p>
                      <a:pPr algn="ctr"/>
                      <a:r>
                        <a:rPr lang="ru-RU" dirty="0" smtClean="0"/>
                        <a:t>М</a:t>
                      </a:r>
                      <a:endParaRPr lang="ru-RU" dirty="0"/>
                    </a:p>
                  </a:txBody>
                  <a:tcPr/>
                </a:tc>
                <a:tc>
                  <a:txBody>
                    <a:bodyPr/>
                    <a:lstStyle/>
                    <a:p>
                      <a:pPr algn="ctr"/>
                      <a:r>
                        <a:rPr lang="ru-RU" dirty="0" smtClean="0"/>
                        <a:t>И</a:t>
                      </a:r>
                      <a:endParaRPr lang="ru-RU" dirty="0"/>
                    </a:p>
                  </a:txBody>
                  <a:tcPr/>
                </a:tc>
                <a:tc>
                  <a:txBody>
                    <a:bodyPr/>
                    <a:lstStyle/>
                    <a:p>
                      <a:pPr algn="ctr"/>
                      <a:r>
                        <a:rPr lang="ru-RU" dirty="0" smtClean="0"/>
                        <a:t>И</a:t>
                      </a:r>
                      <a:endParaRPr lang="ru-RU" dirty="0"/>
                    </a:p>
                  </a:txBody>
                  <a:tcPr/>
                </a:tc>
                <a:tc>
                  <a:txBody>
                    <a:bodyPr/>
                    <a:lstStyle/>
                    <a:p>
                      <a:pPr algn="ctr"/>
                      <a:r>
                        <a:rPr lang="ru-RU" dirty="0" smtClean="0"/>
                        <a:t>А</a:t>
                      </a:r>
                      <a:endParaRPr lang="ru-RU" dirty="0"/>
                    </a:p>
                  </a:txBody>
                  <a:tcPr/>
                </a:tc>
                <a:tc>
                  <a:txBody>
                    <a:bodyPr/>
                    <a:lstStyle/>
                    <a:p>
                      <a:pPr algn="ctr"/>
                      <a:r>
                        <a:rPr lang="ru-RU" dirty="0" smtClean="0"/>
                        <a:t>С</a:t>
                      </a:r>
                      <a:endParaRPr lang="ru-RU" dirty="0"/>
                    </a:p>
                  </a:txBody>
                  <a:tcPr/>
                </a:tc>
                <a:tc>
                  <a:txBody>
                    <a:bodyPr/>
                    <a:lstStyle/>
                    <a:p>
                      <a:pPr algn="ctr"/>
                      <a:r>
                        <a:rPr lang="ru-RU" dirty="0" smtClean="0"/>
                        <a:t>О</a:t>
                      </a:r>
                      <a:endParaRPr lang="ru-RU" dirty="0"/>
                    </a:p>
                  </a:txBody>
                  <a:tcPr/>
                </a:tc>
                <a:tc>
                  <a:txBody>
                    <a:bodyPr/>
                    <a:lstStyle/>
                    <a:p>
                      <a:pPr algn="ctr"/>
                      <a:r>
                        <a:rPr lang="ru-RU" dirty="0" smtClean="0"/>
                        <a:t>Н</a:t>
                      </a:r>
                      <a:endParaRPr lang="ru-RU" dirty="0"/>
                    </a:p>
                  </a:txBody>
                  <a:tcPr/>
                </a:tc>
                <a:tc>
                  <a:txBody>
                    <a:bodyPr/>
                    <a:lstStyle/>
                    <a:p>
                      <a:pPr algn="ctr"/>
                      <a:r>
                        <a:rPr lang="ru-RU" dirty="0" smtClean="0"/>
                        <a:t>Д</a:t>
                      </a:r>
                      <a:endParaRPr lang="ru-RU" dirty="0"/>
                    </a:p>
                  </a:txBody>
                  <a:tcPr/>
                </a:tc>
                <a:tc>
                  <a:txBody>
                    <a:bodyPr/>
                    <a:lstStyle/>
                    <a:p>
                      <a:pPr algn="ctr"/>
                      <a:r>
                        <a:rPr lang="ru-RU" sz="1400" dirty="0" smtClean="0"/>
                        <a:t>ГОД</a:t>
                      </a:r>
                      <a:endParaRPr lang="ru-RU" sz="1400" dirty="0"/>
                    </a:p>
                  </a:txBody>
                  <a:tcPr/>
                </a:tc>
              </a:tr>
              <a:tr h="345910">
                <a:tc>
                  <a:txBody>
                    <a:bodyPr/>
                    <a:lstStyle/>
                    <a:p>
                      <a:pPr algn="ctr"/>
                      <a:r>
                        <a:rPr lang="en-US" dirty="0" smtClean="0"/>
                        <a:t>t</a:t>
                      </a:r>
                      <a:r>
                        <a:rPr lang="ru-RU" sz="1800" dirty="0" smtClean="0"/>
                        <a:t>°</a:t>
                      </a:r>
                      <a:r>
                        <a:rPr lang="en-US" sz="1800" dirty="0" smtClean="0"/>
                        <a:t>C</a:t>
                      </a:r>
                      <a:endParaRPr lang="ru-RU" dirty="0"/>
                    </a:p>
                  </a:txBody>
                  <a:tcPr/>
                </a:tc>
                <a:tc>
                  <a:txBody>
                    <a:bodyPr/>
                    <a:lstStyle/>
                    <a:p>
                      <a:pPr algn="ctr"/>
                      <a:r>
                        <a:rPr lang="ru-RU" dirty="0" smtClean="0"/>
                        <a:t>-21</a:t>
                      </a:r>
                      <a:endParaRPr lang="ru-RU" dirty="0"/>
                    </a:p>
                  </a:txBody>
                  <a:tcPr/>
                </a:tc>
                <a:tc>
                  <a:txBody>
                    <a:bodyPr/>
                    <a:lstStyle/>
                    <a:p>
                      <a:pPr algn="ctr"/>
                      <a:r>
                        <a:rPr lang="ru-RU" dirty="0" smtClean="0"/>
                        <a:t>-19</a:t>
                      </a:r>
                      <a:endParaRPr lang="ru-RU" dirty="0"/>
                    </a:p>
                  </a:txBody>
                  <a:tcPr/>
                </a:tc>
                <a:tc>
                  <a:txBody>
                    <a:bodyPr/>
                    <a:lstStyle/>
                    <a:p>
                      <a:pPr algn="ctr"/>
                      <a:r>
                        <a:rPr lang="ru-RU" dirty="0" smtClean="0"/>
                        <a:t>-12</a:t>
                      </a:r>
                      <a:endParaRPr lang="ru-RU" dirty="0"/>
                    </a:p>
                  </a:txBody>
                  <a:tcPr/>
                </a:tc>
                <a:tc>
                  <a:txBody>
                    <a:bodyPr/>
                    <a:lstStyle/>
                    <a:p>
                      <a:pPr algn="ctr"/>
                      <a:r>
                        <a:rPr lang="ru-RU" dirty="0" smtClean="0"/>
                        <a:t>1</a:t>
                      </a:r>
                      <a:endParaRPr lang="ru-RU" dirty="0"/>
                    </a:p>
                  </a:txBody>
                  <a:tcPr/>
                </a:tc>
                <a:tc>
                  <a:txBody>
                    <a:bodyPr/>
                    <a:lstStyle/>
                    <a:p>
                      <a:pPr algn="ctr"/>
                      <a:r>
                        <a:rPr lang="ru-RU" dirty="0" smtClean="0"/>
                        <a:t>10</a:t>
                      </a:r>
                      <a:endParaRPr lang="ru-RU" dirty="0"/>
                    </a:p>
                  </a:txBody>
                  <a:tcPr/>
                </a:tc>
                <a:tc>
                  <a:txBody>
                    <a:bodyPr/>
                    <a:lstStyle/>
                    <a:p>
                      <a:pPr algn="ctr"/>
                      <a:r>
                        <a:rPr lang="ru-RU" dirty="0" smtClean="0"/>
                        <a:t>16</a:t>
                      </a:r>
                      <a:endParaRPr lang="ru-RU" dirty="0"/>
                    </a:p>
                  </a:txBody>
                  <a:tcPr/>
                </a:tc>
                <a:tc>
                  <a:txBody>
                    <a:bodyPr/>
                    <a:lstStyle/>
                    <a:p>
                      <a:pPr algn="ctr"/>
                      <a:r>
                        <a:rPr lang="ru-RU" dirty="0" smtClean="0"/>
                        <a:t>18</a:t>
                      </a:r>
                      <a:endParaRPr lang="ru-RU" dirty="0"/>
                    </a:p>
                  </a:txBody>
                  <a:tcPr/>
                </a:tc>
                <a:tc>
                  <a:txBody>
                    <a:bodyPr/>
                    <a:lstStyle/>
                    <a:p>
                      <a:pPr algn="ctr"/>
                      <a:r>
                        <a:rPr lang="ru-RU" dirty="0" smtClean="0"/>
                        <a:t>16</a:t>
                      </a:r>
                      <a:endParaRPr lang="ru-RU" dirty="0"/>
                    </a:p>
                  </a:txBody>
                  <a:tcPr/>
                </a:tc>
                <a:tc>
                  <a:txBody>
                    <a:bodyPr/>
                    <a:lstStyle/>
                    <a:p>
                      <a:pPr algn="ctr"/>
                      <a:r>
                        <a:rPr lang="ru-RU" dirty="0" smtClean="0"/>
                        <a:t>9</a:t>
                      </a:r>
                      <a:endParaRPr lang="ru-RU" dirty="0"/>
                    </a:p>
                  </a:txBody>
                  <a:tcPr/>
                </a:tc>
                <a:tc>
                  <a:txBody>
                    <a:bodyPr/>
                    <a:lstStyle/>
                    <a:p>
                      <a:pPr algn="ctr"/>
                      <a:r>
                        <a:rPr lang="ru-RU" dirty="0" smtClean="0"/>
                        <a:t>1</a:t>
                      </a:r>
                      <a:endParaRPr lang="ru-RU" dirty="0"/>
                    </a:p>
                  </a:txBody>
                  <a:tcPr/>
                </a:tc>
                <a:tc>
                  <a:txBody>
                    <a:bodyPr/>
                    <a:lstStyle/>
                    <a:p>
                      <a:pPr algn="ctr"/>
                      <a:r>
                        <a:rPr lang="ru-RU" sz="1600" dirty="0" smtClean="0"/>
                        <a:t>-10</a:t>
                      </a:r>
                      <a:endParaRPr lang="ru-RU" sz="1600" dirty="0"/>
                    </a:p>
                  </a:txBody>
                  <a:tcPr/>
                </a:tc>
                <a:tc>
                  <a:txBody>
                    <a:bodyPr/>
                    <a:lstStyle/>
                    <a:p>
                      <a:pPr algn="ctr"/>
                      <a:r>
                        <a:rPr lang="ru-RU" dirty="0" smtClean="0"/>
                        <a:t>-12</a:t>
                      </a:r>
                      <a:endParaRPr lang="ru-RU" dirty="0"/>
                    </a:p>
                  </a:txBody>
                  <a:tcPr/>
                </a:tc>
                <a:tc>
                  <a:txBody>
                    <a:bodyPr/>
                    <a:lstStyle/>
                    <a:p>
                      <a:pPr algn="ctr"/>
                      <a:r>
                        <a:rPr lang="ru-RU" dirty="0" smtClean="0"/>
                        <a:t>-1</a:t>
                      </a:r>
                      <a:endParaRPr lang="ru-RU" dirty="0"/>
                    </a:p>
                  </a:txBody>
                  <a:tcPr/>
                </a:tc>
              </a:tr>
              <a:tr h="605344">
                <a:tc>
                  <a:txBody>
                    <a:bodyPr/>
                    <a:lstStyle/>
                    <a:p>
                      <a:pPr algn="ctr"/>
                      <a:r>
                        <a:rPr lang="ru-RU" sz="1400" dirty="0" smtClean="0"/>
                        <a:t>Осадки мм</a:t>
                      </a:r>
                      <a:endParaRPr lang="ru-RU" sz="1400" dirty="0"/>
                    </a:p>
                  </a:txBody>
                  <a:tcPr/>
                </a:tc>
                <a:tc>
                  <a:txBody>
                    <a:bodyPr/>
                    <a:lstStyle/>
                    <a:p>
                      <a:pPr algn="ctr"/>
                      <a:r>
                        <a:rPr lang="ru-RU" dirty="0" smtClean="0"/>
                        <a:t>5</a:t>
                      </a:r>
                      <a:endParaRPr lang="ru-RU" dirty="0"/>
                    </a:p>
                  </a:txBody>
                  <a:tcPr/>
                </a:tc>
                <a:tc>
                  <a:txBody>
                    <a:bodyPr/>
                    <a:lstStyle/>
                    <a:p>
                      <a:pPr algn="ctr"/>
                      <a:r>
                        <a:rPr lang="ru-RU" dirty="0" smtClean="0"/>
                        <a:t>3</a:t>
                      </a:r>
                      <a:endParaRPr lang="ru-RU" dirty="0"/>
                    </a:p>
                  </a:txBody>
                  <a:tcPr/>
                </a:tc>
                <a:tc>
                  <a:txBody>
                    <a:bodyPr/>
                    <a:lstStyle/>
                    <a:p>
                      <a:pPr algn="ctr"/>
                      <a:r>
                        <a:rPr lang="ru-RU" dirty="0" smtClean="0"/>
                        <a:t>4</a:t>
                      </a:r>
                      <a:endParaRPr lang="ru-RU" dirty="0"/>
                    </a:p>
                  </a:txBody>
                  <a:tcPr/>
                </a:tc>
                <a:tc>
                  <a:txBody>
                    <a:bodyPr/>
                    <a:lstStyle/>
                    <a:p>
                      <a:pPr algn="ctr"/>
                      <a:r>
                        <a:rPr lang="ru-RU" dirty="0" smtClean="0"/>
                        <a:t>16</a:t>
                      </a:r>
                      <a:endParaRPr lang="ru-RU" dirty="0"/>
                    </a:p>
                  </a:txBody>
                  <a:tcPr/>
                </a:tc>
                <a:tc>
                  <a:txBody>
                    <a:bodyPr/>
                    <a:lstStyle/>
                    <a:p>
                      <a:pPr algn="ctr"/>
                      <a:r>
                        <a:rPr lang="ru-RU" dirty="0" smtClean="0"/>
                        <a:t>36</a:t>
                      </a:r>
                      <a:endParaRPr lang="ru-RU" dirty="0"/>
                    </a:p>
                  </a:txBody>
                  <a:tcPr/>
                </a:tc>
                <a:tc>
                  <a:txBody>
                    <a:bodyPr/>
                    <a:lstStyle/>
                    <a:p>
                      <a:pPr algn="ctr"/>
                      <a:r>
                        <a:rPr lang="ru-RU" dirty="0" smtClean="0"/>
                        <a:t>44</a:t>
                      </a:r>
                      <a:endParaRPr lang="ru-RU" dirty="0"/>
                    </a:p>
                  </a:txBody>
                  <a:tcPr/>
                </a:tc>
                <a:tc>
                  <a:txBody>
                    <a:bodyPr/>
                    <a:lstStyle/>
                    <a:p>
                      <a:pPr algn="ctr"/>
                      <a:r>
                        <a:rPr lang="ru-RU" dirty="0" smtClean="0"/>
                        <a:t>49</a:t>
                      </a:r>
                      <a:endParaRPr lang="ru-RU" dirty="0"/>
                    </a:p>
                  </a:txBody>
                  <a:tcPr/>
                </a:tc>
                <a:tc>
                  <a:txBody>
                    <a:bodyPr/>
                    <a:lstStyle/>
                    <a:p>
                      <a:pPr algn="ctr"/>
                      <a:r>
                        <a:rPr lang="ru-RU" dirty="0" smtClean="0"/>
                        <a:t>62</a:t>
                      </a:r>
                      <a:endParaRPr lang="ru-RU" dirty="0"/>
                    </a:p>
                  </a:txBody>
                  <a:tcPr/>
                </a:tc>
                <a:tc>
                  <a:txBody>
                    <a:bodyPr/>
                    <a:lstStyle/>
                    <a:p>
                      <a:pPr algn="ctr"/>
                      <a:r>
                        <a:rPr lang="ru-RU" dirty="0" smtClean="0"/>
                        <a:t>36</a:t>
                      </a:r>
                      <a:endParaRPr lang="ru-RU" dirty="0"/>
                    </a:p>
                  </a:txBody>
                  <a:tcPr/>
                </a:tc>
                <a:tc>
                  <a:txBody>
                    <a:bodyPr/>
                    <a:lstStyle/>
                    <a:p>
                      <a:pPr algn="ctr"/>
                      <a:r>
                        <a:rPr lang="ru-RU" dirty="0" smtClean="0"/>
                        <a:t>26</a:t>
                      </a:r>
                      <a:endParaRPr lang="ru-RU" dirty="0"/>
                    </a:p>
                  </a:txBody>
                  <a:tcPr/>
                </a:tc>
                <a:tc>
                  <a:txBody>
                    <a:bodyPr/>
                    <a:lstStyle/>
                    <a:p>
                      <a:pPr algn="ctr"/>
                      <a:r>
                        <a:rPr lang="ru-RU" dirty="0" smtClean="0"/>
                        <a:t>9 </a:t>
                      </a:r>
                      <a:endParaRPr lang="ru-RU" dirty="0"/>
                    </a:p>
                  </a:txBody>
                  <a:tcPr/>
                </a:tc>
                <a:tc>
                  <a:txBody>
                    <a:bodyPr/>
                    <a:lstStyle/>
                    <a:p>
                      <a:pPr algn="ctr"/>
                      <a:r>
                        <a:rPr lang="ru-RU" dirty="0" smtClean="0"/>
                        <a:t>6</a:t>
                      </a:r>
                      <a:endParaRPr lang="ru-RU" dirty="0"/>
                    </a:p>
                  </a:txBody>
                  <a:tcPr/>
                </a:tc>
                <a:tc>
                  <a:txBody>
                    <a:bodyPr/>
                    <a:lstStyle/>
                    <a:p>
                      <a:pPr algn="ctr"/>
                      <a:r>
                        <a:rPr lang="ru-RU" dirty="0" smtClean="0"/>
                        <a:t>286</a:t>
                      </a:r>
                      <a:endParaRPr lang="ru-RU" dirty="0"/>
                    </a:p>
                  </a:txBody>
                  <a:tcPr/>
                </a:tc>
              </a:tr>
            </a:tbl>
          </a:graphicData>
        </a:graphic>
      </p:graphicFrame>
      <p:sp>
        <p:nvSpPr>
          <p:cNvPr id="5" name="Содержимое 2"/>
          <p:cNvSpPr txBox="1">
            <a:spLocks/>
          </p:cNvSpPr>
          <p:nvPr/>
        </p:nvSpPr>
        <p:spPr>
          <a:xfrm>
            <a:off x="0" y="5786438"/>
            <a:ext cx="9144000" cy="642937"/>
          </a:xfrm>
          <a:prstGeom prst="rect">
            <a:avLst/>
          </a:prstGeom>
        </p:spPr>
        <p:txBody>
          <a:bodyPr>
            <a:normAutofit lnSpcReduction="10000"/>
          </a:bodyPr>
          <a:lstStyle/>
          <a:p>
            <a:pPr marL="365760" indent="-256032" algn="ctr" fontAlgn="auto">
              <a:spcBef>
                <a:spcPts val="300"/>
              </a:spcBef>
              <a:spcAft>
                <a:spcPts val="0"/>
              </a:spcAft>
              <a:buClr>
                <a:schemeClr val="accent3"/>
              </a:buClr>
              <a:buFont typeface="Georgia"/>
              <a:buChar char="•"/>
              <a:defRPr/>
            </a:pPr>
            <a:r>
              <a:rPr lang="ru-RU" dirty="0">
                <a:latin typeface="+mn-lt"/>
              </a:rPr>
              <a:t>Продолжительность периода с температурой выше 0</a:t>
            </a:r>
            <a:r>
              <a:rPr lang="ru-RU" dirty="0"/>
              <a:t>°С составляет 192 дня</a:t>
            </a:r>
          </a:p>
          <a:p>
            <a:pPr marL="365760" indent="-256032" algn="ctr" fontAlgn="auto">
              <a:spcBef>
                <a:spcPts val="300"/>
              </a:spcBef>
              <a:spcAft>
                <a:spcPts val="0"/>
              </a:spcAft>
              <a:buClr>
                <a:schemeClr val="accent3"/>
              </a:buClr>
              <a:defRPr/>
            </a:pPr>
            <a:r>
              <a:rPr lang="ru-RU" dirty="0"/>
              <a:t> </a:t>
            </a:r>
            <a:endParaRPr lang="ru-RU" dirty="0">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eaLnBrk="1" fontAlgn="auto" hangingPunct="1">
              <a:spcAft>
                <a:spcPts val="0"/>
              </a:spcAft>
              <a:defRPr/>
            </a:pPr>
            <a:r>
              <a:rPr lang="ru-RU" dirty="0" smtClean="0"/>
              <a:t>Географическое положение</a:t>
            </a:r>
            <a:endParaRPr lang="ru-RU" dirty="0"/>
          </a:p>
        </p:txBody>
      </p:sp>
      <p:sp>
        <p:nvSpPr>
          <p:cNvPr id="2" name="Содержимое 1"/>
          <p:cNvSpPr>
            <a:spLocks noGrp="1"/>
          </p:cNvSpPr>
          <p:nvPr>
            <p:ph idx="1"/>
          </p:nvPr>
        </p:nvSpPr>
        <p:spPr>
          <a:xfrm>
            <a:off x="304800" y="1554163"/>
            <a:ext cx="8686800" cy="4732337"/>
          </a:xfrm>
        </p:spPr>
        <p:txBody>
          <a:bodyPr/>
          <a:lstStyle/>
          <a:p>
            <a:pPr marL="514350" indent="-514350" eaLnBrk="1" hangingPunct="1">
              <a:buFont typeface="Franklin Gothic Medium" pitchFamily="34" charset="0"/>
              <a:buAutoNum type="arabicPeriod"/>
            </a:pPr>
            <a:r>
              <a:rPr lang="en-US" sz="2800" smtClean="0"/>
              <a:t> </a:t>
            </a:r>
            <a:r>
              <a:rPr lang="ru-RU" sz="2800" smtClean="0"/>
              <a:t>Район расположен в</a:t>
            </a:r>
            <a:r>
              <a:rPr lang="en-US" sz="2800" smtClean="0"/>
              <a:t> </a:t>
            </a:r>
            <a:r>
              <a:rPr lang="ru-RU" sz="2800" smtClean="0"/>
              <a:t>Юго-восточной части Хакасско – Минусинской котловины.</a:t>
            </a:r>
          </a:p>
          <a:p>
            <a:pPr marL="514350" indent="-514350" eaLnBrk="1" hangingPunct="1">
              <a:buFont typeface="Franklin Gothic Medium" pitchFamily="34" charset="0"/>
              <a:buAutoNum type="arabicPeriod"/>
            </a:pPr>
            <a:r>
              <a:rPr lang="ru-RU" sz="2800" smtClean="0">
                <a:hlinkClick r:id="rId2" action="ppaction://hlinksldjump"/>
              </a:rPr>
              <a:t>Благоприятное соседское положение с                 Усть-</a:t>
            </a:r>
            <a:r>
              <a:rPr lang="ru-RU" sz="2800" smtClean="0">
                <a:latin typeface="Arial" charset="0"/>
                <a:hlinkClick r:id="rId2" action="ppaction://hlinksldjump"/>
              </a:rPr>
              <a:t>А</a:t>
            </a:r>
            <a:r>
              <a:rPr lang="ru-RU" sz="2800" smtClean="0">
                <a:hlinkClick r:id="rId2" action="ppaction://hlinksldjump"/>
              </a:rPr>
              <a:t>баканским, Таштыпским, Бейским районами.</a:t>
            </a:r>
            <a:endParaRPr lang="ru-RU" sz="2800" smtClean="0"/>
          </a:p>
          <a:p>
            <a:pPr marL="514350" indent="-514350" eaLnBrk="1" hangingPunct="1">
              <a:buFont typeface="Franklin Gothic Medium" pitchFamily="34" charset="0"/>
              <a:buAutoNum type="arabicPeriod"/>
            </a:pPr>
            <a:r>
              <a:rPr lang="ru-RU" sz="2800" smtClean="0"/>
              <a:t>Экономически выгодное пограничное положение с Кемеровской областью. </a:t>
            </a:r>
          </a:p>
          <a:p>
            <a:pPr marL="514350" indent="-514350" eaLnBrk="1" hangingPunct="1">
              <a:buFont typeface="Wingdings 2" pitchFamily="18" charset="2"/>
              <a:buNone/>
            </a:pPr>
            <a:r>
              <a:rPr lang="ru-RU" sz="2800" smtClean="0"/>
              <a:t>                                   </a:t>
            </a:r>
            <a:r>
              <a:rPr lang="ru-RU" sz="2800" smtClean="0">
                <a:hlinkClick r:id="rId3" action="ppaction://hlinksldjump"/>
              </a:rPr>
              <a:t>(Подробнее…)</a:t>
            </a:r>
            <a:endParaRPr lang="ru-RU" sz="2800" smtClean="0"/>
          </a:p>
          <a:p>
            <a:pPr marL="514350" indent="-514350" eaLnBrk="1" hangingPunct="1">
              <a:buFont typeface="Wingdings 2" pitchFamily="18" charset="2"/>
              <a:buNone/>
            </a:pPr>
            <a:r>
              <a:rPr lang="ru-RU" sz="2800" smtClean="0">
                <a:hlinkClick r:id="rId4" action="ppaction://hlinksldjump"/>
              </a:rPr>
              <a:t>Описание границ муниципального образования Аскизского района</a:t>
            </a:r>
            <a:endParaRPr lang="ru-RU" sz="280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19"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2">
                                            <p:txEl>
                                              <p:pRg st="0" end="0"/>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2">
                                            <p:txEl>
                                              <p:pRg st="1" end="1"/>
                                            </p:txEl>
                                          </p:spTgt>
                                        </p:tgtEl>
                                        <p:attrNameLst>
                                          <p:attrName>style.visibility</p:attrName>
                                        </p:attrNameLst>
                                      </p:cBhvr>
                                      <p:to>
                                        <p:strVal val="visible"/>
                                      </p:to>
                                    </p:set>
                                    <p:anim calcmode="discrete" valueType="clr">
                                      <p:cBhvr override="childStyle">
                                        <p:cTn id="26" dur="80"/>
                                        <p:tgtEl>
                                          <p:spTgt spid="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
                                            <p:txEl>
                                              <p:pRg st="1" end="1"/>
                                            </p:txEl>
                                          </p:spTgt>
                                        </p:tgtEl>
                                        <p:attrNameLst>
                                          <p:attrName>fillcolor</p:attrName>
                                        </p:attrNameLst>
                                      </p:cBhvr>
                                      <p:tavLst>
                                        <p:tav tm="0">
                                          <p:val>
                                            <p:clrVal>
                                              <a:schemeClr val="accent2"/>
                                            </p:clrVal>
                                          </p:val>
                                        </p:tav>
                                        <p:tav tm="50000">
                                          <p:val>
                                            <p:clrVal>
                                              <a:schemeClr val="hlink"/>
                                            </p:clrVal>
                                          </p:val>
                                        </p:tav>
                                      </p:tavLst>
                                    </p:anim>
                                    <p:set>
                                      <p:cBhvr>
                                        <p:cTn id="28" dur="80"/>
                                        <p:tgtEl>
                                          <p:spTgt spid="2">
                                            <p:txEl>
                                              <p:pRg st="1" end="1"/>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2">
                                            <p:txEl>
                                              <p:pRg st="2" end="2"/>
                                            </p:txEl>
                                          </p:spTgt>
                                        </p:tgtEl>
                                        <p:attrNameLst>
                                          <p:attrName>style.visibility</p:attrName>
                                        </p:attrNameLst>
                                      </p:cBhvr>
                                      <p:to>
                                        <p:strVal val="visible"/>
                                      </p:to>
                                    </p:set>
                                    <p:anim calcmode="discrete" valueType="clr">
                                      <p:cBhvr override="childStyle">
                                        <p:cTn id="33" dur="80"/>
                                        <p:tgtEl>
                                          <p:spTgt spid="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2">
                                            <p:txEl>
                                              <p:pRg st="2" end="2"/>
                                            </p:txEl>
                                          </p:spTgt>
                                        </p:tgtEl>
                                        <p:attrNameLst>
                                          <p:attrName>fillcolor</p:attrName>
                                        </p:attrNameLst>
                                      </p:cBhvr>
                                      <p:tavLst>
                                        <p:tav tm="0">
                                          <p:val>
                                            <p:clrVal>
                                              <a:schemeClr val="accent2"/>
                                            </p:clrVal>
                                          </p:val>
                                        </p:tav>
                                        <p:tav tm="50000">
                                          <p:val>
                                            <p:clrVal>
                                              <a:schemeClr val="hlink"/>
                                            </p:clrVal>
                                          </p:val>
                                        </p:tav>
                                      </p:tavLst>
                                    </p:anim>
                                    <p:set>
                                      <p:cBhvr>
                                        <p:cTn id="35" dur="80"/>
                                        <p:tgtEl>
                                          <p:spTgt spid="2">
                                            <p:txEl>
                                              <p:pRg st="2" end="2"/>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2">
                                            <p:txEl>
                                              <p:pRg st="3" end="3"/>
                                            </p:txEl>
                                          </p:spTgt>
                                        </p:tgtEl>
                                        <p:attrNameLst>
                                          <p:attrName>style.visibility</p:attrName>
                                        </p:attrNameLst>
                                      </p:cBhvr>
                                      <p:to>
                                        <p:strVal val="visible"/>
                                      </p:to>
                                    </p:set>
                                    <p:anim calcmode="discrete" valueType="clr">
                                      <p:cBhvr override="childStyle">
                                        <p:cTn id="40" dur="80"/>
                                        <p:tgtEl>
                                          <p:spTgt spid="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2">
                                            <p:txEl>
                                              <p:pRg st="3" end="3"/>
                                            </p:txEl>
                                          </p:spTgt>
                                        </p:tgtEl>
                                        <p:attrNameLst>
                                          <p:attrName>fillcolor</p:attrName>
                                        </p:attrNameLst>
                                      </p:cBhvr>
                                      <p:tavLst>
                                        <p:tav tm="0">
                                          <p:val>
                                            <p:clrVal>
                                              <a:schemeClr val="accent2"/>
                                            </p:clrVal>
                                          </p:val>
                                        </p:tav>
                                        <p:tav tm="50000">
                                          <p:val>
                                            <p:clrVal>
                                              <a:schemeClr val="hlink"/>
                                            </p:clrVal>
                                          </p:val>
                                        </p:tav>
                                      </p:tavLst>
                                    </p:anim>
                                    <p:set>
                                      <p:cBhvr>
                                        <p:cTn id="42" dur="80"/>
                                        <p:tgtEl>
                                          <p:spTgt spid="2">
                                            <p:txEl>
                                              <p:pRg st="3" end="3"/>
                                            </p:txEl>
                                          </p:spTgt>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2">
                                            <p:txEl>
                                              <p:pRg st="4" end="4"/>
                                            </p:txEl>
                                          </p:spTgt>
                                        </p:tgtEl>
                                        <p:attrNameLst>
                                          <p:attrName>style.visibility</p:attrName>
                                        </p:attrNameLst>
                                      </p:cBhvr>
                                      <p:to>
                                        <p:strVal val="visible"/>
                                      </p:to>
                                    </p:set>
                                    <p:anim calcmode="discrete" valueType="clr">
                                      <p:cBhvr override="childStyle">
                                        <p:cTn id="47" dur="80"/>
                                        <p:tgtEl>
                                          <p:spTgt spid="2">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2">
                                            <p:txEl>
                                              <p:pRg st="4" end="4"/>
                                            </p:txEl>
                                          </p:spTgt>
                                        </p:tgtEl>
                                        <p:attrNameLst>
                                          <p:attrName>fillcolor</p:attrName>
                                        </p:attrNameLst>
                                      </p:cBhvr>
                                      <p:tavLst>
                                        <p:tav tm="0">
                                          <p:val>
                                            <p:clrVal>
                                              <a:schemeClr val="accent2"/>
                                            </p:clrVal>
                                          </p:val>
                                        </p:tav>
                                        <p:tav tm="50000">
                                          <p:val>
                                            <p:clrVal>
                                              <a:schemeClr val="hlink"/>
                                            </p:clrVal>
                                          </p:val>
                                        </p:tav>
                                      </p:tavLst>
                                    </p:anim>
                                    <p:set>
                                      <p:cBhvr>
                                        <p:cTn id="49" dur="80"/>
                                        <p:tgtEl>
                                          <p:spTgt spid="2">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defRPr/>
            </a:pPr>
            <a:r>
              <a:rPr lang="ru-RU" dirty="0" smtClean="0"/>
              <a:t>Географическое положение района</a:t>
            </a:r>
            <a:endParaRPr lang="ru-RU" dirty="0"/>
          </a:p>
        </p:txBody>
      </p:sp>
      <p:sp>
        <p:nvSpPr>
          <p:cNvPr id="97283" name="Содержимое 2"/>
          <p:cNvSpPr>
            <a:spLocks noGrp="1"/>
          </p:cNvSpPr>
          <p:nvPr>
            <p:ph idx="1"/>
          </p:nvPr>
        </p:nvSpPr>
        <p:spPr>
          <a:xfrm>
            <a:off x="304800" y="1554163"/>
            <a:ext cx="8686800" cy="5089525"/>
          </a:xfrm>
        </p:spPr>
        <p:txBody>
          <a:bodyPr/>
          <a:lstStyle/>
          <a:p>
            <a:pPr>
              <a:buFont typeface="Wingdings 2" pitchFamily="18" charset="2"/>
              <a:buNone/>
            </a:pPr>
            <a:r>
              <a:rPr lang="ru-RU" sz="2400" smtClean="0"/>
              <a:t>«Аскиз»-Асхыс-Аскиш имеет топонимы «Голодная девушка», «белая девушка», «селение Асаков». В ноябре 1924 года из улусов Минусинского уезда основан Аскизский район.  Площадь современного района составляет  8217 км². На севере граничит с Усть-Абаканским районом, на юге -  Таштыпским, востоке по реке Абакан с Бейским и на западе по труднопроходимым горам Кузнецкого Алатау с Кемеровской областью. Население Аскизского района – 47.6 тыс. человек по переписи населения в 2001 году. Районный центр село Аскиз. Географические координаты села Аскиз 53°08</a:t>
            </a:r>
            <a:r>
              <a:rPr lang="en-US" sz="2400" smtClean="0"/>
              <a:t>’</a:t>
            </a:r>
            <a:r>
              <a:rPr lang="ru-RU" sz="2400" smtClean="0"/>
              <a:t>сш и 90°32</a:t>
            </a:r>
            <a:r>
              <a:rPr lang="en-US" sz="2400" smtClean="0"/>
              <a:t>’</a:t>
            </a:r>
            <a:r>
              <a:rPr lang="ru-RU" sz="2400" smtClean="0"/>
              <a:t> вд. В районе 57 населенных пунктов  из них 16 станций, длинна железных дорог 240 км, 12 сельских и 2 поселковых Советов.</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9358346" cy="1471602"/>
          </a:xfrm>
        </p:spPr>
        <p:txBody>
          <a:bodyPr/>
          <a:lstStyle/>
          <a:p>
            <a:pPr algn="ctr">
              <a:defRPr/>
            </a:pPr>
            <a:r>
              <a:rPr lang="ru-RU" sz="2200" dirty="0" smtClean="0"/>
              <a:t>Описание границ муниципального образования Аскизского района</a:t>
            </a:r>
            <a:r>
              <a:rPr lang="ru-RU" dirty="0" smtClean="0"/>
              <a:t/>
            </a:r>
            <a:br>
              <a:rPr lang="ru-RU" dirty="0" smtClean="0"/>
            </a:br>
            <a:endParaRPr lang="ru-RU" dirty="0"/>
          </a:p>
        </p:txBody>
      </p:sp>
      <p:sp>
        <p:nvSpPr>
          <p:cNvPr id="6" name="Содержимое 5"/>
          <p:cNvSpPr>
            <a:spLocks noGrp="1"/>
          </p:cNvSpPr>
          <p:nvPr>
            <p:ph idx="1"/>
          </p:nvPr>
        </p:nvSpPr>
        <p:spPr>
          <a:xfrm>
            <a:off x="304800" y="1554163"/>
            <a:ext cx="8686800" cy="5089525"/>
          </a:xfrm>
        </p:spPr>
        <p:txBody>
          <a:bodyPr/>
          <a:lstStyle/>
          <a:p>
            <a:pPr algn="r">
              <a:buFont typeface="Wingdings 2" pitchFamily="18" charset="2"/>
              <a:buNone/>
              <a:defRPr/>
            </a:pPr>
            <a:r>
              <a:rPr lang="ru-RU" sz="1400" dirty="0" smtClean="0"/>
              <a:t>Приложение 1</a:t>
            </a:r>
          </a:p>
          <a:p>
            <a:pPr algn="r">
              <a:buFont typeface="Wingdings 2" pitchFamily="18" charset="2"/>
              <a:buNone/>
              <a:defRPr/>
            </a:pPr>
            <a:r>
              <a:rPr lang="ru-RU" sz="1400" dirty="0" smtClean="0"/>
              <a:t>К закону Республики Хакасия</a:t>
            </a:r>
          </a:p>
          <a:p>
            <a:pPr algn="r">
              <a:buFont typeface="Wingdings 2" pitchFamily="18" charset="2"/>
              <a:buNone/>
              <a:defRPr/>
            </a:pPr>
            <a:r>
              <a:rPr lang="ru-RU" sz="1400" dirty="0" smtClean="0"/>
              <a:t>От 26 сентября 2002 года</a:t>
            </a:r>
          </a:p>
          <a:p>
            <a:pPr algn="r">
              <a:buFont typeface="Wingdings 2" pitchFamily="18" charset="2"/>
              <a:buNone/>
              <a:defRPr/>
            </a:pPr>
            <a:r>
              <a:rPr lang="ru-RU" sz="1400" dirty="0" smtClean="0"/>
              <a:t>№39</a:t>
            </a:r>
          </a:p>
          <a:p>
            <a:pPr>
              <a:buFont typeface="Wingdings 2" pitchFamily="18" charset="2"/>
              <a:buNone/>
              <a:defRPr/>
            </a:pPr>
            <a:r>
              <a:rPr lang="ru-RU" sz="1500" dirty="0" smtClean="0"/>
              <a:t>Северная граница муниципального образования </a:t>
            </a:r>
            <a:r>
              <a:rPr lang="ru-RU" sz="1500" dirty="0" err="1" smtClean="0"/>
              <a:t>Аскизский</a:t>
            </a:r>
            <a:r>
              <a:rPr lang="ru-RU" sz="1500" dirty="0" smtClean="0"/>
              <a:t> район начинается от узловой точки 15 на стыке границ Кемеровской области, </a:t>
            </a:r>
            <a:r>
              <a:rPr lang="ru-RU" sz="1500" dirty="0" err="1" smtClean="0"/>
              <a:t>Усть-Абаканского</a:t>
            </a:r>
            <a:r>
              <a:rPr lang="ru-RU" sz="1500" dirty="0" smtClean="0"/>
              <a:t> и </a:t>
            </a:r>
            <a:r>
              <a:rPr lang="ru-RU" sz="1500" dirty="0" err="1" smtClean="0"/>
              <a:t>Аскизcкoго</a:t>
            </a:r>
            <a:r>
              <a:rPr lang="ru-RU" sz="1500" dirty="0" smtClean="0"/>
              <a:t> </a:t>
            </a:r>
            <a:r>
              <a:rPr lang="ru-RU" sz="1500" dirty="0" err="1" smtClean="0"/>
              <a:t>зайонов</a:t>
            </a:r>
            <a:r>
              <a:rPr lang="ru-RU" sz="1500" dirty="0" smtClean="0"/>
              <a:t>. От узловой точки 15 до узловой точки 20 муниципальное образование в северной части граничит с </a:t>
            </a:r>
            <a:r>
              <a:rPr lang="ru-RU" sz="1500" dirty="0" err="1" smtClean="0"/>
              <a:t>Усть-Абаканским</a:t>
            </a:r>
            <a:r>
              <a:rPr lang="ru-RU" sz="1500" dirty="0" smtClean="0"/>
              <a:t> районом. Граница от узловой точки 15 идет на восток вдоль хребта Кузнецкого Алатау до межевого знака №30 на протяжении 23 КМ. Затем граница поворачивает на юго-запад по хребту </a:t>
            </a:r>
            <a:r>
              <a:rPr lang="ru-RU" sz="1500" dirty="0" err="1" smtClean="0"/>
              <a:t>Терень-Казырский</a:t>
            </a:r>
            <a:r>
              <a:rPr lang="ru-RU" sz="1500" dirty="0" smtClean="0"/>
              <a:t> до межевого знака №31. Далее граница поворачивает на восток и идет вдоль хребта </a:t>
            </a:r>
            <a:r>
              <a:rPr lang="ru-RU" sz="1500" dirty="0" err="1" smtClean="0"/>
              <a:t>Терень-Казырский</a:t>
            </a:r>
            <a:r>
              <a:rPr lang="ru-RU" sz="1500" dirty="0" smtClean="0"/>
              <a:t>, пересекает реки </a:t>
            </a:r>
            <a:r>
              <a:rPr lang="ru-RU" sz="1500" dirty="0" err="1" smtClean="0"/>
              <a:t>Теренсу</a:t>
            </a:r>
            <a:r>
              <a:rPr lang="ru-RU" sz="1500" dirty="0" smtClean="0"/>
              <a:t>, </a:t>
            </a:r>
            <a:r>
              <a:rPr lang="ru-RU" sz="1500" dirty="0" err="1" smtClean="0"/>
              <a:t>Караташ</a:t>
            </a:r>
            <a:r>
              <a:rPr lang="ru-RU" sz="1500" dirty="0" smtClean="0"/>
              <a:t>, Томь, у горы </a:t>
            </a:r>
            <a:r>
              <a:rPr lang="ru-RU" sz="1500" dirty="0" err="1" smtClean="0"/>
              <a:t>Карлыган</a:t>
            </a:r>
            <a:r>
              <a:rPr lang="ru-RU" sz="1500" dirty="0" smtClean="0"/>
              <a:t> до межевого знака №34. Протяженность этого участка границы составляет 47 км. Далее граница идет на северо-восток по верховьям реки Аскиз, поворачивает на юго-восток по верховьям рек Большой и Малый Со до межевого знака №1. Далее граница идет на восток до межевого знака №2, поворачивает на север до межевого знака №3 и далее - до пересечения с рекой </a:t>
            </a:r>
            <a:r>
              <a:rPr lang="ru-RU" sz="1500" dirty="0" err="1" smtClean="0"/>
              <a:t>Камышта</a:t>
            </a:r>
            <a:r>
              <a:rPr lang="ru-RU" sz="1500" dirty="0" smtClean="0"/>
              <a:t>. От межевого знака №3 до межевого знака №4 граница идет на северо-восток по реке </a:t>
            </a:r>
            <a:r>
              <a:rPr lang="ru-RU" sz="1500" dirty="0" err="1" smtClean="0"/>
              <a:t>Ниня</a:t>
            </a:r>
            <a:r>
              <a:rPr lang="ru-RU" sz="1500" dirty="0" smtClean="0"/>
              <a:t> и по суше, далее идет на восток до межевого знака №5 по реке </a:t>
            </a:r>
            <a:r>
              <a:rPr lang="ru-RU" sz="1500" dirty="0" err="1" smtClean="0"/>
              <a:t>Уйбат</a:t>
            </a:r>
            <a:r>
              <a:rPr lang="ru-RU" sz="1500" dirty="0" smtClean="0"/>
              <a:t>. Затем граница поворачивает на юго-восток, пересекает реку </a:t>
            </a:r>
            <a:r>
              <a:rPr lang="ru-RU" sz="1500" dirty="0" err="1" smtClean="0"/>
              <a:t>Уйбат</a:t>
            </a:r>
            <a:r>
              <a:rPr lang="ru-RU" sz="1500" dirty="0" smtClean="0"/>
              <a:t>, автодорогу Абакан - Абаза, идет до долины реки Абакан, до узловой точки 20, где стыкуются границы Аскизского, </a:t>
            </a:r>
            <a:r>
              <a:rPr lang="ru-RU" sz="1500" dirty="0" err="1" smtClean="0"/>
              <a:t>Усть-Абаканского</a:t>
            </a:r>
            <a:r>
              <a:rPr lang="ru-RU" sz="1500" dirty="0" smtClean="0"/>
              <a:t> и </a:t>
            </a:r>
            <a:r>
              <a:rPr lang="ru-RU" sz="1500" dirty="0" err="1" smtClean="0"/>
              <a:t>Бейского</a:t>
            </a:r>
            <a:r>
              <a:rPr lang="ru-RU" sz="1500" dirty="0" smtClean="0"/>
              <a:t> районов. Протяженность данного участка границы составляет 53 км. Северная граница Аскизского района совпадает с границей </a:t>
            </a:r>
            <a:r>
              <a:rPr lang="ru-RU" sz="1500" dirty="0" err="1" smtClean="0"/>
              <a:t>Усть-Абаканского</a:t>
            </a:r>
            <a:r>
              <a:rPr lang="ru-RU" sz="1500" dirty="0" smtClean="0"/>
              <a:t> района</a:t>
            </a:r>
            <a:r>
              <a:rPr lang="ru-RU" sz="1600" dirty="0" smtClean="0"/>
              <a:t>. </a:t>
            </a:r>
          </a:p>
          <a:p>
            <a:pPr>
              <a:buFont typeface="Wingdings 2" pitchFamily="18" charset="2"/>
              <a:buNone/>
              <a:defRPr/>
            </a:pPr>
            <a:endParaRPr lang="ru-RU" sz="1050" dirty="0" smtClean="0"/>
          </a:p>
          <a:p>
            <a:pPr algn="r">
              <a:defRPr/>
            </a:pPr>
            <a:endParaRPr lang="ru-RU" sz="1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12.xml.rels><?xml version="1.0" encoding="UTF-8" standalone="yes"?>
<Relationships xmlns="http://schemas.openxmlformats.org/package/2006/relationships"><Relationship Id="rId1" Type="http://schemas.openxmlformats.org/officeDocument/2006/relationships/image" Target="../media/image9.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4.jpeg"/></Relationships>
</file>

<file path=ppt/theme/_rels/theme15.xml.rels><?xml version="1.0" encoding="UTF-8" standalone="yes"?>
<Relationships xmlns="http://schemas.openxmlformats.org/package/2006/relationships"><Relationship Id="rId1" Type="http://schemas.openxmlformats.org/officeDocument/2006/relationships/image" Target="../media/image15.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9.jpeg"/></Relationships>
</file>

<file path=ppt/theme/_rels/them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theme1.xml><?xml version="1.0" encoding="utf-8"?>
<a:theme xmlns:a="http://schemas.openxmlformats.org/drawingml/2006/main" name="1_Аспект">
  <a:themeElements>
    <a:clrScheme name="Другая 3">
      <a:dk1>
        <a:srgbClr val="3F6C19"/>
      </a:dk1>
      <a:lt1>
        <a:sysClr val="window" lastClr="FFFFFF"/>
      </a:lt1>
      <a:dk2>
        <a:srgbClr val="7FD13B"/>
      </a:dk2>
      <a:lt2>
        <a:srgbClr val="B2E389"/>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0.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2_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4.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5.xml><?xml version="1.0" encoding="utf-8"?>
<a:theme xmlns:a="http://schemas.openxmlformats.org/drawingml/2006/main" name="8_Начальная">
  <a:themeElements>
    <a:clrScheme name="Другая 2">
      <a:dk1>
        <a:srgbClr val="000000"/>
      </a:dk1>
      <a:lt1>
        <a:srgbClr val="000000"/>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8_Начальная">
      <a:majorFont>
        <a:latin typeface=""/>
        <a:ea typeface=""/>
        <a:cs typeface=""/>
      </a:majorFont>
      <a:minorFont>
        <a:latin typeface=""/>
        <a:ea typeface=""/>
        <a:cs typeface=""/>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1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фициальн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Аспект">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8.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0.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2.xml><?xml version="1.0" encoding="utf-8"?>
<a:themeOverride xmlns:a="http://schemas.openxmlformats.org/drawingml/2006/main">
  <a:clrScheme name="Другая 2">
    <a:dk1>
      <a:srgbClr val="000000"/>
    </a:dk1>
    <a:lt1>
      <a:srgbClr val="000000"/>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themeOverride>
</file>

<file path=ppt/theme/themeOverride13.xml><?xml version="1.0" encoding="utf-8"?>
<a:themeOverride xmlns:a="http://schemas.openxmlformats.org/drawingml/2006/main">
  <a:clrScheme name="Другая 2">
    <a:dk1>
      <a:srgbClr val="000000"/>
    </a:dk1>
    <a:lt1>
      <a:srgbClr val="000000"/>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themeOverride>
</file>

<file path=ppt/theme/themeOverride2.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6.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7.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xml><?xml version="1.0" encoding="utf-8"?>
<a:themeOverride xmlns:a="http://schemas.openxmlformats.org/drawingml/2006/main">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Aspect</Template>
  <TotalTime>1788</TotalTime>
  <Words>5384</Words>
  <Application>Microsoft Office PowerPoint</Application>
  <PresentationFormat>Экран (4:3)</PresentationFormat>
  <Paragraphs>550</Paragraphs>
  <Slides>69</Slides>
  <Notes>1</Notes>
  <HiddenSlides>0</HiddenSlides>
  <MMClips>0</MMClips>
  <ScaleCrop>false</ScaleCrop>
  <HeadingPairs>
    <vt:vector size="6" baseType="variant">
      <vt:variant>
        <vt:lpstr>Использованные шрифты</vt:lpstr>
      </vt:variant>
      <vt:variant>
        <vt:i4>16</vt:i4>
      </vt:variant>
      <vt:variant>
        <vt:lpstr>Тема</vt:lpstr>
      </vt:variant>
      <vt:variant>
        <vt:i4>15</vt:i4>
      </vt:variant>
      <vt:variant>
        <vt:lpstr>Заголовки слайдов</vt:lpstr>
      </vt:variant>
      <vt:variant>
        <vt:i4>69</vt:i4>
      </vt:variant>
    </vt:vector>
  </HeadingPairs>
  <TitlesOfParts>
    <vt:vector size="100" baseType="lpstr">
      <vt:lpstr>Arial</vt:lpstr>
      <vt:lpstr>Verdana</vt:lpstr>
      <vt:lpstr>Wingdings 2</vt:lpstr>
      <vt:lpstr>Calibri</vt:lpstr>
      <vt:lpstr>Georgia</vt:lpstr>
      <vt:lpstr>Wingdings</vt:lpstr>
      <vt:lpstr>Cambria</vt:lpstr>
      <vt:lpstr>Lucida Sans Unicode</vt:lpstr>
      <vt:lpstr>Wingdings 3</vt:lpstr>
      <vt:lpstr>Franklin Gothic Medium</vt:lpstr>
      <vt:lpstr>Franklin Gothic Book</vt:lpstr>
      <vt:lpstr>Trebuchet MS</vt:lpstr>
      <vt:lpstr>Constantia</vt:lpstr>
      <vt:lpstr>Perpetua</vt:lpstr>
      <vt:lpstr>Tw Cen MT</vt:lpstr>
      <vt:lpstr>Gill Sans MT</vt:lpstr>
      <vt:lpstr>1_Аспект</vt:lpstr>
      <vt:lpstr>Официальная</vt:lpstr>
      <vt:lpstr>Справедливость</vt:lpstr>
      <vt:lpstr>Открытая</vt:lpstr>
      <vt:lpstr>Трек</vt:lpstr>
      <vt:lpstr>Изящная</vt:lpstr>
      <vt:lpstr>Аспект</vt:lpstr>
      <vt:lpstr>Поток</vt:lpstr>
      <vt:lpstr>Обычная</vt:lpstr>
      <vt:lpstr>Бумажная</vt:lpstr>
      <vt:lpstr>Тема Office</vt:lpstr>
      <vt:lpstr>1_Поток</vt:lpstr>
      <vt:lpstr>2_Аспект</vt:lpstr>
      <vt:lpstr>Городская</vt:lpstr>
      <vt:lpstr>8_Начальная</vt:lpstr>
      <vt:lpstr>Проект</vt:lpstr>
      <vt:lpstr>Слайд 2</vt:lpstr>
      <vt:lpstr>Слайд 3</vt:lpstr>
      <vt:lpstr>Герб аскизского района</vt:lpstr>
      <vt:lpstr>Флаг аскизского района</vt:lpstr>
      <vt:lpstr>Здание администрации Аскизского района</vt:lpstr>
      <vt:lpstr>Географическое положение</vt:lpstr>
      <vt:lpstr>Географическое положение района</vt:lpstr>
      <vt:lpstr>Описание границ муниципального образования Аскизского района </vt:lpstr>
      <vt:lpstr>Описание границ муниципального образования Аскизского района </vt:lpstr>
      <vt:lpstr>Из истории района</vt:lpstr>
      <vt:lpstr>Природные условия</vt:lpstr>
      <vt:lpstr>Слайд 13</vt:lpstr>
      <vt:lpstr>Минеральные ресурсы</vt:lpstr>
      <vt:lpstr>Рельеф</vt:lpstr>
      <vt:lpstr>Рельеф</vt:lpstr>
      <vt:lpstr> Полезные ископаемые </vt:lpstr>
      <vt:lpstr> Полезные ископаемые </vt:lpstr>
      <vt:lpstr> Полезные ископаемые </vt:lpstr>
      <vt:lpstr> Полезные ископаемые </vt:lpstr>
      <vt:lpstr> Полезные ископаемые </vt:lpstr>
      <vt:lpstr> Полезные ископаемые </vt:lpstr>
      <vt:lpstr> Полезные ископаемые </vt:lpstr>
      <vt:lpstr> Полезные ископаемые </vt:lpstr>
      <vt:lpstr>Лесные ресурсы</vt:lpstr>
      <vt:lpstr>Почвенно-земельные ресурсы </vt:lpstr>
      <vt:lpstr>Агроклиматические ресурсы</vt:lpstr>
      <vt:lpstr>Водный ресурсы</vt:lpstr>
      <vt:lpstr>Рекреационные ресурсы</vt:lpstr>
      <vt:lpstr>Слайд 30</vt:lpstr>
      <vt:lpstr>Красная книга Республики Хакасия и Аскизского района.</vt:lpstr>
      <vt:lpstr>Флора Хакасии и Аскизского района</vt:lpstr>
      <vt:lpstr> Фауна Хакасии</vt:lpstr>
      <vt:lpstr>Особоохраняемые природные территории  Аскизского района </vt:lpstr>
      <vt:lpstr>Население</vt:lpstr>
      <vt:lpstr>Промышленность</vt:lpstr>
      <vt:lpstr>Колбасный цех «Минтавр»</vt:lpstr>
      <vt:lpstr>Малый бизнес</vt:lpstr>
      <vt:lpstr>Евразруда</vt:lpstr>
      <vt:lpstr>Евразруда</vt:lpstr>
      <vt:lpstr>Евразруда</vt:lpstr>
      <vt:lpstr>Евразруда</vt:lpstr>
      <vt:lpstr>Евразруда</vt:lpstr>
      <vt:lpstr>Слайд 44</vt:lpstr>
      <vt:lpstr>Евразруда</vt:lpstr>
      <vt:lpstr>Агропромышленный комплекс</vt:lpstr>
      <vt:lpstr>Слайд 47</vt:lpstr>
      <vt:lpstr>Слайд 48</vt:lpstr>
      <vt:lpstr>Автомобильный транспорт</vt:lpstr>
      <vt:lpstr>Железнодорожный транспорт</vt:lpstr>
      <vt:lpstr>Музеи </vt:lpstr>
      <vt:lpstr>Культура</vt:lpstr>
      <vt:lpstr>Культура</vt:lpstr>
      <vt:lpstr>Вывод:</vt:lpstr>
      <vt:lpstr>Литература:</vt:lpstr>
      <vt:lpstr>Приложения</vt:lpstr>
      <vt:lpstr>Наименование  Муниципального Образования</vt:lpstr>
      <vt:lpstr>Наименование  Муниципального Образования</vt:lpstr>
      <vt:lpstr>Слайд 59</vt:lpstr>
      <vt:lpstr>Слайд 60</vt:lpstr>
      <vt:lpstr>Слайд 61</vt:lpstr>
      <vt:lpstr>Слайд 62</vt:lpstr>
      <vt:lpstr>Слайд 63</vt:lpstr>
      <vt:lpstr>Слайд 64</vt:lpstr>
      <vt:lpstr>Слайд 65</vt:lpstr>
      <vt:lpstr>Геральдика Аскизского района</vt:lpstr>
      <vt:lpstr>Флаг Аскизского района</vt:lpstr>
      <vt:lpstr>Почвенно–земельные ресурсы</vt:lpstr>
      <vt:lpstr>Агроклиматические ресурсы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dc:title>
  <dc:creator>Дарёна</dc:creator>
  <cp:lastModifiedBy>Дарёна</cp:lastModifiedBy>
  <cp:revision>175</cp:revision>
  <dcterms:modified xsi:type="dcterms:W3CDTF">2012-07-14T10:16:58Z</dcterms:modified>
</cp:coreProperties>
</file>