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20" r:id="rId3"/>
    <p:sldMasterId id="2147483732" r:id="rId4"/>
    <p:sldMasterId id="2147483846" r:id="rId5"/>
    <p:sldMasterId id="2147483921" r:id="rId6"/>
    <p:sldMasterId id="2147484033" r:id="rId7"/>
  </p:sldMasterIdLst>
  <p:sldIdLst>
    <p:sldId id="388" r:id="rId8"/>
    <p:sldId id="256" r:id="rId9"/>
    <p:sldId id="312" r:id="rId10"/>
    <p:sldId id="358" r:id="rId11"/>
    <p:sldId id="404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89" r:id="rId20"/>
    <p:sldId id="390" r:id="rId21"/>
    <p:sldId id="367" r:id="rId22"/>
    <p:sldId id="370" r:id="rId23"/>
    <p:sldId id="391" r:id="rId24"/>
    <p:sldId id="369" r:id="rId25"/>
    <p:sldId id="371" r:id="rId26"/>
    <p:sldId id="373" r:id="rId27"/>
    <p:sldId id="392" r:id="rId28"/>
    <p:sldId id="402" r:id="rId29"/>
    <p:sldId id="403" r:id="rId30"/>
    <p:sldId id="375" r:id="rId31"/>
    <p:sldId id="376" r:id="rId32"/>
    <p:sldId id="393" r:id="rId33"/>
    <p:sldId id="394" r:id="rId34"/>
    <p:sldId id="377" r:id="rId35"/>
    <p:sldId id="378" r:id="rId36"/>
    <p:sldId id="379" r:id="rId37"/>
    <p:sldId id="397" r:id="rId38"/>
    <p:sldId id="405" r:id="rId39"/>
    <p:sldId id="380" r:id="rId40"/>
    <p:sldId id="396" r:id="rId41"/>
    <p:sldId id="395" r:id="rId42"/>
    <p:sldId id="398" r:id="rId43"/>
    <p:sldId id="399" r:id="rId44"/>
    <p:sldId id="382" r:id="rId45"/>
    <p:sldId id="384" r:id="rId46"/>
    <p:sldId id="385" r:id="rId47"/>
    <p:sldId id="400" r:id="rId48"/>
    <p:sldId id="401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706E"/>
    <a:srgbClr val="9999FF"/>
    <a:srgbClr val="0000FF"/>
    <a:srgbClr val="6600CC"/>
    <a:srgbClr val="FF3300"/>
    <a:srgbClr val="FF0066"/>
    <a:srgbClr val="FF00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1" autoAdjust="0"/>
    <p:restoredTop sz="94676" autoAdjust="0"/>
  </p:normalViewPr>
  <p:slideViewPr>
    <p:cSldViewPr>
      <p:cViewPr>
        <p:scale>
          <a:sx n="75" d="100"/>
          <a:sy n="75" d="100"/>
        </p:scale>
        <p:origin x="-156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9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C1348-EDDA-4B43-B58B-3F7672F536DD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F6CBE-C5FA-49C7-B9DF-E2266DF90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F57C3-CE89-47F4-B65B-0D1FF07DE481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49054-FF08-45A4-AD46-DE9369860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9BD5E-0DC8-42A9-B896-12CB2B50A580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498E4-25C6-4487-9711-EDF43CD12B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0F9D41E-E94F-4BCF-815E-8D18DD37FFAF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D1E3EEA-E77B-4F12-87CF-77A796115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8B95E-9343-4DDC-80DC-1B915DA08277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C1E9F-07DC-4AC5-BA46-E1D4F3B18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F6ED-285C-46A3-A369-C2DC21A6E5F2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A0517-FD9B-43F5-95E6-D17A8D448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6F86-2DDC-4485-B07E-DC6844169556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8F26F-8F8E-4407-95C8-0CF5236570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8D96C66-9848-491F-A508-C45341D291CE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BC927D9-E5E0-41E4-A08D-01C421BCF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9BEE9-4D3A-4109-8D47-21E39369F6E0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8E470-C178-4F5D-9943-723656E60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8DF2750-6662-476F-B581-F4BB1A35CB2C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3272FE7-C2A6-4648-BE7E-8C3B40E0B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A8E6F8B-990C-490B-92DA-83703E773099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F7C07A7-1731-40D4-BCF4-858D572F1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54A16-991A-4E0C-B8D4-EA00D6B37682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239E-293A-4D13-9BF6-45DB990F3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0B0F-0A49-497F-9F5D-AD0173BC5350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270E0-CA4C-4BAC-B757-FCA97AD02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1EDE6-04CB-49A1-9F33-72BE7424E0DA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B2729-BE8C-43E1-82DA-3BB969268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6C8EC-8C56-488D-8A9C-5647D09EE047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453AE-9706-419B-AA26-9CE39879AC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373EC-FCE4-4DC0-93E0-C17BD9E47287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CA52A-24F4-400A-B53D-5203EF28F1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ED956-8AAF-4500-BDCC-1A389B96D97D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89B3-221D-4631-8192-DA15B663C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8FD87-7E4A-456D-9820-2CE8B2021B9B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EA663-2363-40BE-991A-5446889F7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7EADC-529C-4C55-95E9-909BD332E6C4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4F519-F190-494D-99F4-46B478865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74101-F0B6-486D-8338-775CAE4502D8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C3F8B-6AD3-48C7-9ABC-AE3872733C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3EE37-11B6-4C17-BDD2-74FE859ACABF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CF9AB-5682-44AC-B657-31494989A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2C03E-C5E7-4033-9B37-DB459FF52029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6307E-F3F5-47E7-B988-466472205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73744-5142-4D68-8214-857585D8B7FB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786F-C36B-436A-A90D-D731C9221E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7AA66-294D-4F36-97AF-9D9962D6FF89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56CAA-034C-4C06-9733-8F791CE094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CC564-96E2-4DFA-ABC5-94354B79AC5C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AC795-504D-41A9-9CEF-64A84102F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72B55-FB63-47CB-93D0-F0CB31708AF8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E3ED6-95CE-4BA1-B989-CC373EA423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E3791-486C-4B69-8197-6AD956BB9924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53B10-C3B4-40CC-8BDC-1FC233AB5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9974B-C18C-4A35-BE9A-00D2F7780A63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B524B-67F3-46AD-A1FE-B80B33B7ED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23E0-4195-472B-91DC-6D4A08233E64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1AB6B-2B75-4FD0-8435-381D3CE89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FF780-DC57-4976-80CA-EDF7B0BFF8BE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726F6-AA73-4162-96A4-9CD31DEE7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72CC-1CF1-45ED-90FE-BC4FF584AC7A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40917-67A7-468D-9DFD-CE26090D9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Скругленный прямоугольник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F21B1-2F42-4C9B-8B4E-BBCB2FC4EAFA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EF746-0909-4BB8-9707-9E3DB6AFE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31510-B7F4-4982-AE63-28876543B4E8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15F9-8BF5-427B-953F-FD2B7B185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4058C-08DF-4D67-8866-44763CFD6D5D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5B8E2-0369-45EB-9DB7-240D629839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1F9F-7D85-443E-800C-35AD6CADDF1B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8D7AA-F70E-4D9C-9F0A-2A151C401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C2B5F-2F93-4A46-8251-B22E1C7D826B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82CDD-49AB-4269-ABE4-68AA80CF5E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D2ECE-A6AF-4D73-B224-34DE46D9826A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08446-10AA-48ED-B092-CEBDC0D26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F1985-AAB0-4ACC-B5D6-0A6A22F2A247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171F-1897-4932-994B-F42189A3D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295400"/>
            <a:ext cx="34671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9700" y="1295400"/>
            <a:ext cx="34671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9D89F-AD97-4827-9BDD-9F2912EC65A5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72ADA-957F-42FA-B071-4F9591A894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1CF74-1DDD-4F1B-B00E-3EC5448D8153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7ECA6-A630-4ABB-B671-5FFB59AFD8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0C913-30E5-40CF-9234-60A229245333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76F30-7872-4EC2-A54D-E80A23B696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6FF45-05FC-4FA2-9DC3-39A3807D0B96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52999-805B-4E79-A557-320C34396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738A-50D1-4176-8B00-D530BFF10E03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06CE-989F-4C74-B722-ECF68FF833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DEA6C-AF75-485F-8193-DDE7EF37FC89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84206-6FC4-44FE-A829-4C3C108C4C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7221F-A40C-4125-B7D6-3D5BED1AD48B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EAFB-D179-4B30-B3D6-B2AC59022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3889A-6BE3-4006-AD4A-B2358E462D27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98A84-A21E-4546-8CC9-F3273D2AB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228600"/>
            <a:ext cx="1790700" cy="5897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28600"/>
            <a:ext cx="5219700" cy="5897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6B4FE-407D-487A-995C-B31CCF03F2B1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D5991-1CC8-48BE-B555-579519813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grpSp>
        <p:nvGrpSpPr>
          <p:cNvPr id="6" name="Группа 8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F0F17-FC62-4071-81A2-800276A2F5CB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11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BE335-0105-4183-BE8D-0A6998B056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1A198-A97F-4F9E-BC45-BECA24C28B81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3489B-D1DC-40C8-939E-E3C03569D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96EB4-20FA-48EF-9E82-AA9A4D0379AB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570F5-167F-4AE2-889C-AA1ED2DDF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505200"/>
            <a:ext cx="7467600" cy="6096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114800"/>
            <a:ext cx="7696200" cy="3048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E5C08-F929-4ECC-AB8F-128205E3D02F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E6F9B-10E0-4DE3-AD4E-3D36A0E6F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6186E-2726-47A5-82F7-648420DC0A58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5944C-2497-48FD-9542-27B98BB88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5AAF-A705-4D78-AB46-5F38EB851123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6A7DA-5D4B-4474-AAA0-FF3E9C356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95400" y="685800"/>
            <a:ext cx="3771900" cy="586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9700" y="685800"/>
            <a:ext cx="3771900" cy="586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2E8A9-697F-4B50-90A2-E24ADB8ED1DF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75581-C009-45B2-BF99-0C0B16651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22523-DFD9-4C1E-99D3-0556154A109A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0F46-3D35-42CF-800B-6B3B98E2B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6591F-BC32-4B7E-960E-B4893EF3A328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33987-557C-47FA-ABCE-0B435114B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21A77-1B3A-4D54-A709-0A3716A00048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8B7C6-FC26-4517-9BD4-99E37FC06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3C073-5CC5-4C89-871D-9E8F962D5FE8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DE95A-2135-4DD9-A9B3-C13D59CEC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9866A-D56E-4177-B6E3-412DA407740C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1FE0E-AEB2-4A99-BF1C-6DBC505D5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E4C0F-F1ED-4F6D-8D7D-88567CDA9DEE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25CDD-EFAA-4E5F-9C8E-55BACA24F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6DA8-5532-42E8-9E6F-E0655080E264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DCE0B-045B-4FB1-9C62-5C41E9B3B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67550" y="152400"/>
            <a:ext cx="1924050" cy="6400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152400"/>
            <a:ext cx="5619750" cy="6400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601AA-1DA2-4500-8B09-56558BD36736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4D70-9611-4DF4-9BB8-08F258AF5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A8A44-7ACC-4D43-BAD3-A5AEAC51D135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A9802-3BF8-4652-BEA6-3D03E18B83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65F6D-9AF9-4C91-9B55-8249ABAE4EC3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226B1-35B2-4BE1-BC20-B8C206168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5B2D9-24F3-414C-91E7-97EEB7F509BA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EA7DB-CF22-47C8-A234-11B4DFDD16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FD81E4-352E-4690-99F5-3F6AD82976ED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5771E3-8AAD-4E62-84EF-BADDD5B6C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10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CE1484-11E9-4B5D-B80C-69A4A02DA58D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364974C-7A50-4971-9B22-429E7B425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15" r:id="rId3"/>
    <p:sldLayoutId id="2147484216" r:id="rId4"/>
    <p:sldLayoutId id="2147484252" r:id="rId5"/>
    <p:sldLayoutId id="2147484217" r:id="rId6"/>
    <p:sldLayoutId id="2147484253" r:id="rId7"/>
    <p:sldLayoutId id="2147484254" r:id="rId8"/>
    <p:sldLayoutId id="2147484218" r:id="rId9"/>
    <p:sldLayoutId id="2147484219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D8F1D19-1BF9-46B8-B10D-95ECE18FF8E3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E4D5C6B-AD8C-45DF-8D4E-4051AE6F8E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20" r:id="rId3"/>
    <p:sldLayoutId id="2147484257" r:id="rId4"/>
    <p:sldLayoutId id="2147484221" r:id="rId5"/>
    <p:sldLayoutId id="2147484258" r:id="rId6"/>
    <p:sldLayoutId id="2147484259" r:id="rId7"/>
    <p:sldLayoutId id="2147484260" r:id="rId8"/>
    <p:sldLayoutId id="2147484222" r:id="rId9"/>
    <p:sldLayoutId id="2147484261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8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149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4D63FC7-1489-4492-A048-6E6872C76FD2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6872DA85-FB5D-455B-8A97-DA244AB559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62" r:id="rId2"/>
    <p:sldLayoutId id="2147484224" r:id="rId3"/>
    <p:sldLayoutId id="2147484225" r:id="rId4"/>
    <p:sldLayoutId id="2147484226" r:id="rId5"/>
    <p:sldLayoutId id="2147484227" r:id="rId6"/>
    <p:sldLayoutId id="2147484263" r:id="rId7"/>
    <p:sldLayoutId id="2147484264" r:id="rId8"/>
    <p:sldLayoutId id="2147484228" r:id="rId9"/>
    <p:sldLayoutId id="2147484229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286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295400"/>
            <a:ext cx="7086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07E24A10-291D-4927-A553-71B0E7F2F566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244005-FCC3-412C-8574-536B72EBA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rgbClr val="33333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400">
          <a:solidFill>
            <a:srgbClr val="3333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rgbClr val="33333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rgbClr val="3333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rgbClr val="3333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rgbClr val="3333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rgbClr val="3333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rgbClr val="333333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9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57661E8-78F9-4F96-A107-1830938920AC}" type="datetimeFigureOut">
              <a:rPr lang="ru-RU"/>
              <a:pPr>
                <a:defRPr/>
              </a:pPr>
              <a:t>31.07.2012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>
              <a:defRPr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B977CAA-6BD1-4840-A7B9-63009EB30F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685800"/>
            <a:ext cx="7696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15240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Eurostile" pitchFamily="34" charset="0"/>
              </a:defRPr>
            </a:lvl1pPr>
          </a:lstStyle>
          <a:p>
            <a:pPr>
              <a:defRPr/>
            </a:pPr>
            <a:fld id="{EBD04DC9-CBFF-465E-B06A-D4BCD3555BAC}" type="datetimeFigureOut">
              <a:rPr lang="ru-RU"/>
              <a:pPr>
                <a:defRPr/>
              </a:pPr>
              <a:t>31.07.2012</a:t>
            </a:fld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Eurostil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Eurostile" pitchFamily="34" charset="0"/>
              </a:defRPr>
            </a:lvl1pPr>
          </a:lstStyle>
          <a:p>
            <a:pPr>
              <a:defRPr/>
            </a:pPr>
            <a:fld id="{4F36D395-04E8-4EC3-80E9-EACA2E37E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D6B8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D6B89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D6B89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D6B89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D6B89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4D6B89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4D6B89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4D6B89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4D6B89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8.gif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29.gif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0" name="Picture 4" descr="137_Best-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333375"/>
            <a:ext cx="74168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1083904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266700"/>
            <a:ext cx="8172450" cy="641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7" descr="5 копия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46" t="16606" r="17383" b="7199"/>
          <a:stretch>
            <a:fillRect/>
          </a:stretch>
        </p:blipFill>
        <p:spPr bwMode="auto">
          <a:xfrm>
            <a:off x="1619250" y="1268413"/>
            <a:ext cx="712946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8"/>
          <p:cNvSpPr>
            <a:spLocks noChangeArrowheads="1"/>
          </p:cNvSpPr>
          <p:nvPr/>
        </p:nvSpPr>
        <p:spPr bwMode="auto">
          <a:xfrm>
            <a:off x="863600" y="188913"/>
            <a:ext cx="8172450" cy="6480175"/>
          </a:xfrm>
          <a:prstGeom prst="rect">
            <a:avLst/>
          </a:prstGeom>
          <a:noFill/>
          <a:ln w="142875" cmpd="tri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ff71ce0b455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1925"/>
            <a:ext cx="91440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793166">
            <a:off x="2195513" y="1125538"/>
            <a:ext cx="269716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1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00713" y="1052513"/>
            <a:ext cx="2844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 descr="Безимени-1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00" y="2492375"/>
            <a:ext cx="33401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image0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790575"/>
            <a:ext cx="6840538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 descr="9bf347373696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75" y="620713"/>
            <a:ext cx="7416800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79008fb497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игруш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6013" y="361950"/>
            <a:ext cx="5502275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7" descr="10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lum contrast="-12000"/>
          </a:blip>
          <a:srcRect/>
          <a:stretch>
            <a:fillRect/>
          </a:stretch>
        </p:blipFill>
        <p:spPr bwMode="auto">
          <a:xfrm>
            <a:off x="2051050" y="549275"/>
            <a:ext cx="12239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1274796642_novogodnie-animirovannye-kartink-02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9613" y="112713"/>
            <a:ext cx="7164387" cy="674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 descr="1274796642_novogodnie-animirovannye-kartink-02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280988"/>
            <a:ext cx="5761038" cy="657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9" descr="29518906_1 копия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21" b="5499"/>
          <a:stretch>
            <a:fillRect/>
          </a:stretch>
        </p:blipFill>
        <p:spPr bwMode="auto">
          <a:xfrm>
            <a:off x="1201738" y="969963"/>
            <a:ext cx="425291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1" descr="барб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EFFAFC"/>
              </a:clrFrom>
              <a:clrTo>
                <a:srgbClr val="EFFA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763" y="908050"/>
            <a:ext cx="2144712" cy="5257800"/>
          </a:xfrm>
          <a:prstGeom prst="rect">
            <a:avLst/>
          </a:prstGeom>
          <a:noFill/>
          <a:ln w="85725" cmpd="tri">
            <a:solidFill>
              <a:schemeClr val="folHlink"/>
            </a:solidFill>
            <a:prstDash val="dash"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8" descr="1279609487_2dwmohryasaix4o копия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9" descr="865577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2484438" y="765175"/>
            <a:ext cx="61912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8" descr="0401080658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14" b="19820"/>
          <a:stretch>
            <a:fillRect/>
          </a:stretch>
        </p:blipFill>
        <p:spPr bwMode="auto">
          <a:xfrm>
            <a:off x="1866900" y="366713"/>
            <a:ext cx="6913563" cy="6357937"/>
          </a:xfrm>
          <a:prstGeom prst="rect">
            <a:avLst/>
          </a:prstGeom>
          <a:noFill/>
          <a:ln w="111125" cmpd="tri">
            <a:solidFill>
              <a:srgbClr val="CC99FF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280763db41b7v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92275" y="620713"/>
            <a:ext cx="72009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 descr="25372593_08031803523371391841025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0200" y="1268413"/>
            <a:ext cx="35004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0_1b9ea_746680c2_L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1433513" y="-920750"/>
            <a:ext cx="6230938" cy="868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Заголовок 5"/>
          <p:cNvSpPr>
            <a:spLocks noGrp="1"/>
          </p:cNvSpPr>
          <p:nvPr>
            <p:ph type="ctrTitle" idx="4294967295"/>
          </p:nvPr>
        </p:nvSpPr>
        <p:spPr>
          <a:xfrm>
            <a:off x="1071563" y="500063"/>
            <a:ext cx="7920037" cy="1285875"/>
          </a:xfrm>
        </p:spPr>
        <p:txBody>
          <a:bodyPr/>
          <a:lstStyle/>
          <a:p>
            <a:pPr algn="ctr" eaLnBrk="1" hangingPunct="1">
              <a:lnSpc>
                <a:spcPct val="65000"/>
              </a:lnSpc>
            </a:pPr>
            <a:r>
              <a:rPr lang="ru-RU" sz="8000" b="1" smtClean="0">
                <a:solidFill>
                  <a:schemeClr val="tx1"/>
                </a:solidFill>
                <a:latin typeface="Monotype Corsiva" pitchFamily="66" charset="0"/>
              </a:rPr>
              <a:t>Соловьёва </a:t>
            </a:r>
            <a:br>
              <a:rPr lang="ru-RU" sz="8000" b="1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8000" b="1" smtClean="0">
                <a:solidFill>
                  <a:schemeClr val="tx1"/>
                </a:solidFill>
                <a:latin typeface="Monotype Corsiva" pitchFamily="66" charset="0"/>
              </a:rPr>
              <a:t>Полина</a:t>
            </a:r>
          </a:p>
        </p:txBody>
      </p:sp>
      <p:pic>
        <p:nvPicPr>
          <p:cNvPr id="46084" name="Picture 3" descr="10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765175"/>
            <a:ext cx="36734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758ea259d7b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315913"/>
            <a:ext cx="8642350" cy="599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11" descr="12 копия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0113" y="908050"/>
            <a:ext cx="7489825" cy="5081588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7108" name="Picture 7" descr="10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6388" y="3284538"/>
            <a:ext cx="243205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D:\моё\школьные\уроки\уроки стар\мои работы\ната\ната\115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0470" y="171428"/>
            <a:ext cx="8858280" cy="1107996"/>
          </a:xfrm>
          <a:prstGeom prst="rect">
            <a:avLst/>
          </a:prstGeom>
          <a:noFill/>
          <a:ln>
            <a:noFill/>
          </a:ln>
          <a:effectLst>
            <a:innerShdw>
              <a:prstClr val="black">
                <a:alpha val="58000"/>
              </a:prstClr>
            </a:inn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600" b="1" dirty="0">
                <a:ln w="1905" cap="rnd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bevel/>
                </a:ln>
                <a:solidFill>
                  <a:srgbClr val="800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Отчетный концерт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1285860"/>
            <a:ext cx="557171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музыкальной студии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2214554"/>
            <a:ext cx="4214842" cy="523220"/>
          </a:xfrm>
          <a:prstGeom prst="rect">
            <a:avLst/>
          </a:prstGeom>
          <a:noFill/>
          <a:ln>
            <a:solidFill>
              <a:srgbClr val="FFFFFF">
                <a:alpha val="1000"/>
              </a:srgbClr>
            </a:solidFill>
          </a:ln>
        </p:spPr>
        <p:txBody>
          <a:bodyPr/>
          <a:lstStyle/>
          <a:p>
            <a:pPr algn="ctr">
              <a:defRPr/>
            </a:pPr>
            <a:r>
              <a:rPr lang="ru-RU" sz="2800" b="1" dirty="0">
                <a:ln w="17780" cap="rnd" cmpd="sng">
                  <a:solidFill>
                    <a:schemeClr val="tx1"/>
                  </a:solidFill>
                  <a:prstDash val="solid"/>
                  <a:round/>
                </a:ln>
                <a:effectLst>
                  <a:outerShdw blurRad="50800" sx="1000" sy="1000" algn="tl" rotWithShape="0">
                    <a:srgbClr val="000000"/>
                  </a:outerShdw>
                </a:effectLst>
                <a:latin typeface="Monotype Corsiva" pitchFamily="66" charset="0"/>
              </a:rPr>
              <a:t>класс</a:t>
            </a:r>
            <a:r>
              <a:rPr lang="ru-RU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sx="1000" sy="1000" algn="tl" rotWithShape="0">
                    <a:srgbClr val="000000"/>
                  </a:outerShdw>
                </a:effectLst>
                <a:latin typeface="Monotype Corsiva" pitchFamily="66" charset="0"/>
              </a:rPr>
              <a:t>фортепиано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3214686"/>
            <a:ext cx="5379998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i="1" dirty="0">
                <a:ln w="17780" cmpd="sng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Georgia" pitchFamily="18" charset="0"/>
              </a:rPr>
              <a:t>педагог: Смолина</a:t>
            </a:r>
          </a:p>
          <a:p>
            <a:pPr algn="ctr">
              <a:defRPr/>
            </a:pPr>
            <a:r>
              <a:rPr lang="ru-RU" sz="3200" b="1" i="1" dirty="0">
                <a:ln w="17780" cmpd="sng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Georgia" pitchFamily="18" charset="0"/>
              </a:rPr>
              <a:t>Наталья Геннадьевна</a:t>
            </a:r>
            <a:r>
              <a:rPr lang="ru-RU" sz="3200" b="1" i="1" dirty="0">
                <a:ln w="17780" cmpd="sng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3848633_858e8e2d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6" descr="1433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850900"/>
            <a:ext cx="8351837" cy="5392738"/>
          </a:xfrm>
          <a:prstGeom prst="rect">
            <a:avLst/>
          </a:prstGeom>
          <a:noFill/>
          <a:ln w="92075" cmpd="tri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3848633_858e8e2d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4" descr="1433яЯ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3250" y="765175"/>
            <a:ext cx="8001000" cy="5449888"/>
          </a:xfrm>
          <a:prstGeom prst="rect">
            <a:avLst/>
          </a:prstGeom>
          <a:noFill/>
          <a:ln w="114300" cmpd="tri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0180" name="Picture 10" descr="щт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" y="908050"/>
            <a:ext cx="7856538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0_1b9ea_746680c2_L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1433513" y="-958850"/>
            <a:ext cx="6230938" cy="868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Заголовок 5"/>
          <p:cNvSpPr>
            <a:spLocks noGrp="1"/>
          </p:cNvSpPr>
          <p:nvPr>
            <p:ph type="ctrTitle" idx="4294967295"/>
          </p:nvPr>
        </p:nvSpPr>
        <p:spPr>
          <a:xfrm>
            <a:off x="1071563" y="500063"/>
            <a:ext cx="7920037" cy="1285875"/>
          </a:xfrm>
        </p:spPr>
        <p:txBody>
          <a:bodyPr/>
          <a:lstStyle/>
          <a:p>
            <a:pPr algn="ctr" eaLnBrk="1" hangingPunct="1">
              <a:lnSpc>
                <a:spcPct val="65000"/>
              </a:lnSpc>
            </a:pPr>
            <a:r>
              <a:rPr lang="ru-RU" sz="8000" b="1" smtClean="0">
                <a:solidFill>
                  <a:schemeClr val="tx1"/>
                </a:solidFill>
                <a:latin typeface="Monotype Corsiva" pitchFamily="66" charset="0"/>
              </a:rPr>
              <a:t>Соловьёва </a:t>
            </a:r>
            <a:br>
              <a:rPr lang="ru-RU" sz="8000" b="1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8000" b="1" smtClean="0">
                <a:solidFill>
                  <a:schemeClr val="tx1"/>
                </a:solidFill>
                <a:latin typeface="Monotype Corsiva" pitchFamily="66" charset="0"/>
              </a:rPr>
              <a:t>Полина</a:t>
            </a:r>
          </a:p>
        </p:txBody>
      </p:sp>
      <p:pic>
        <p:nvPicPr>
          <p:cNvPr id="49156" name="Picture 2" descr="D:\Мои документы\уроки 28_05_2010\мои работы\ната2010\11.jpg"/>
          <p:cNvPicPr>
            <a:picLocks noChangeAspect="1" noChangeArrowheads="1"/>
          </p:cNvPicPr>
          <p:nvPr/>
        </p:nvPicPr>
        <p:blipFill>
          <a:blip r:embed="rId3" cstate="email">
            <a:lum bright="18000"/>
          </a:blip>
          <a:srcRect/>
          <a:stretch>
            <a:fillRect/>
          </a:stretch>
        </p:blipFill>
        <p:spPr bwMode="auto">
          <a:xfrm>
            <a:off x="2246313" y="404813"/>
            <a:ext cx="3984625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3848633_858e8e2d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4" descr="1433яЯ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39975" y="765175"/>
            <a:ext cx="6264275" cy="4267200"/>
          </a:xfrm>
          <a:prstGeom prst="rect">
            <a:avLst/>
          </a:prstGeom>
          <a:noFill/>
          <a:ln w="1143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04" name="Rectangle 11"/>
          <p:cNvSpPr>
            <a:spLocks noChangeArrowheads="1"/>
          </p:cNvSpPr>
          <p:nvPr/>
        </p:nvSpPr>
        <p:spPr bwMode="auto">
          <a:xfrm>
            <a:off x="1116013" y="4508500"/>
            <a:ext cx="358775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5" name="Rectangle 14"/>
          <p:cNvSpPr>
            <a:spLocks noChangeArrowheads="1"/>
          </p:cNvSpPr>
          <p:nvPr/>
        </p:nvSpPr>
        <p:spPr bwMode="auto">
          <a:xfrm>
            <a:off x="1835150" y="4149725"/>
            <a:ext cx="144463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6" name="Rectangle 15"/>
          <p:cNvSpPr>
            <a:spLocks noChangeArrowheads="1"/>
          </p:cNvSpPr>
          <p:nvPr/>
        </p:nvSpPr>
        <p:spPr bwMode="auto">
          <a:xfrm>
            <a:off x="900113" y="4149725"/>
            <a:ext cx="358775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7" name="Rectangle 16"/>
          <p:cNvSpPr>
            <a:spLocks noChangeArrowheads="1"/>
          </p:cNvSpPr>
          <p:nvPr/>
        </p:nvSpPr>
        <p:spPr bwMode="auto">
          <a:xfrm>
            <a:off x="971550" y="5157788"/>
            <a:ext cx="358775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8" name="Rectangle 17"/>
          <p:cNvSpPr>
            <a:spLocks noChangeArrowheads="1"/>
          </p:cNvSpPr>
          <p:nvPr/>
        </p:nvSpPr>
        <p:spPr bwMode="auto">
          <a:xfrm>
            <a:off x="971550" y="5229225"/>
            <a:ext cx="358775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209" name="Picture 10" descr="щт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908050"/>
            <a:ext cx="795972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759aac76453c71ffcf0adecd49307298_full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0"/>
            <a:ext cx="860425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6" descr="IMG_4742 копия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6375" y="692150"/>
            <a:ext cx="7242175" cy="5432425"/>
          </a:xfrm>
          <a:prstGeom prst="rect">
            <a:avLst/>
          </a:prstGeom>
          <a:noFill/>
          <a:ln w="76200" cmpd="tri">
            <a:solidFill>
              <a:schemeClr val="bg1"/>
            </a:solidFill>
            <a:prstDash val="lgDash"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1367049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427038"/>
            <a:ext cx="7885113" cy="64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sugrob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 descr="14д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93888" y="0"/>
            <a:ext cx="5145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normal_nature0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95413" y="765175"/>
            <a:ext cx="7596187" cy="569753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40254236_zakat_v_zimnem_lesu_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692150"/>
            <a:ext cx="7345362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0_5707_996107cd_XL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350" y="692150"/>
            <a:ext cx="7740650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1229368271_kalendar-otryvnojj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00338" y="333375"/>
            <a:ext cx="5260975" cy="6261100"/>
          </a:xfrm>
          <a:prstGeom prst="rect">
            <a:avLst/>
          </a:prstGeom>
          <a:noFill/>
          <a:ln w="104775" cmpd="tri">
            <a:solidFill>
              <a:srgbClr val="9999FF"/>
            </a:solidFill>
            <a:miter lim="800000"/>
            <a:headEnd/>
            <a:tailEnd/>
          </a:ln>
        </p:spPr>
      </p:pic>
      <p:sp>
        <p:nvSpPr>
          <p:cNvPr id="31747" name="Заголовок 5"/>
          <p:cNvSpPr>
            <a:spLocks noGrp="1"/>
          </p:cNvSpPr>
          <p:nvPr>
            <p:ph type="ctrTitle" idx="4294967295"/>
          </p:nvPr>
        </p:nvSpPr>
        <p:spPr>
          <a:xfrm>
            <a:off x="3348038" y="2349500"/>
            <a:ext cx="3959225" cy="1285875"/>
          </a:xfrm>
        </p:spPr>
        <p:txBody>
          <a:bodyPr/>
          <a:lstStyle/>
          <a:p>
            <a:pPr algn="ctr" eaLnBrk="1" hangingPunct="1">
              <a:lnSpc>
                <a:spcPct val="65000"/>
              </a:lnSpc>
            </a:pPr>
            <a:r>
              <a:rPr lang="ru-RU" sz="6600" b="1" smtClean="0">
                <a:solidFill>
                  <a:schemeClr val="tx1"/>
                </a:solidFill>
                <a:latin typeface="Izhitsa" pitchFamily="34" charset="0"/>
              </a:rPr>
              <a:t>17</a:t>
            </a:r>
            <a:r>
              <a:rPr lang="ru-RU" sz="5400" b="1" smtClean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ru-RU" sz="5400" b="1" smtClean="0">
                <a:solidFill>
                  <a:schemeClr val="tx1"/>
                </a:solidFill>
                <a:latin typeface="Arial" charset="0"/>
              </a:rPr>
            </a:br>
            <a:r>
              <a:rPr lang="ru-RU" b="1" smtClean="0">
                <a:solidFill>
                  <a:schemeClr val="tx1"/>
                </a:solidFill>
                <a:latin typeface="Arial" charset="0"/>
              </a:rPr>
              <a:t>декабря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014444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513" y="260350"/>
            <a:ext cx="4856162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7" descr="7773178c819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84438" y="260350"/>
            <a:ext cx="6057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8" descr="7773178c819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16013" y="6237288"/>
            <a:ext cx="6057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9" descr="4562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0"/>
            <a:ext cx="8424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1c401f9372ecb116804646d089b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333375"/>
            <a:ext cx="8424863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7773178c819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84438" y="260350"/>
            <a:ext cx="6057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7773178c819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16013" y="6237288"/>
            <a:ext cx="6057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6" descr="014444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513" y="260350"/>
            <a:ext cx="4856162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7" descr="7773178c819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84438" y="260350"/>
            <a:ext cx="6057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8" descr="7773178c819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16013" y="6237288"/>
            <a:ext cx="6057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9" descr="4562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0"/>
            <a:ext cx="8424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6" descr="2b85f99dff23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6372225" y="5373688"/>
          <a:ext cx="669925" cy="862012"/>
        </p:xfrm>
        <a:graphic>
          <a:graphicData uri="http://schemas.openxmlformats.org/presentationml/2006/ole">
            <p:oleObj spid="_x0000_s1026" name="Image" r:id="rId4" imgW="1092063" imgH="2234921" progId="Photoshop.Image.9">
              <p:embed/>
            </p:oleObj>
          </a:graphicData>
        </a:graphic>
      </p:graphicFrame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971550" y="4868863"/>
          <a:ext cx="792163" cy="720725"/>
        </p:xfrm>
        <a:graphic>
          <a:graphicData uri="http://schemas.openxmlformats.org/presentationml/2006/ole">
            <p:oleObj spid="_x0000_s1027" name="Image" r:id="rId5" imgW="1803175" imgH="2641270" progId="Photoshop.Image.9">
              <p:embed/>
            </p:oleObj>
          </a:graphicData>
        </a:graphic>
      </p:graphicFrame>
      <p:graphicFrame>
        <p:nvGraphicFramePr>
          <p:cNvPr id="1028" name="Object 9"/>
          <p:cNvGraphicFramePr>
            <a:graphicFrameLocks noChangeAspect="1"/>
          </p:cNvGraphicFramePr>
          <p:nvPr/>
        </p:nvGraphicFramePr>
        <p:xfrm>
          <a:off x="5435600" y="5661025"/>
          <a:ext cx="863600" cy="647700"/>
        </p:xfrm>
        <a:graphic>
          <a:graphicData uri="http://schemas.openxmlformats.org/presentationml/2006/ole">
            <p:oleObj spid="_x0000_s1028" name="Image" r:id="rId6" imgW="1409524" imgH="1828571" progId="Photoshop.Image.9">
              <p:embed/>
            </p:oleObj>
          </a:graphicData>
        </a:graphic>
      </p:graphicFrame>
      <p:graphicFrame>
        <p:nvGraphicFramePr>
          <p:cNvPr id="1029" name="Object 10"/>
          <p:cNvGraphicFramePr>
            <a:graphicFrameLocks noChangeAspect="1"/>
          </p:cNvGraphicFramePr>
          <p:nvPr/>
        </p:nvGraphicFramePr>
        <p:xfrm>
          <a:off x="2843213" y="5876925"/>
          <a:ext cx="1223962" cy="431800"/>
        </p:xfrm>
        <a:graphic>
          <a:graphicData uri="http://schemas.openxmlformats.org/presentationml/2006/ole">
            <p:oleObj spid="_x0000_s1029" name="Image" r:id="rId7" imgW="1815873" imgH="1282540" progId="Photoshop.Image.9">
              <p:embed/>
            </p:oleObj>
          </a:graphicData>
        </a:graphic>
      </p:graphicFrame>
      <p:graphicFrame>
        <p:nvGraphicFramePr>
          <p:cNvPr id="1030" name="Object 11"/>
          <p:cNvGraphicFramePr>
            <a:graphicFrameLocks noChangeAspect="1"/>
          </p:cNvGraphicFramePr>
          <p:nvPr/>
        </p:nvGraphicFramePr>
        <p:xfrm>
          <a:off x="6948488" y="5445125"/>
          <a:ext cx="642937" cy="936625"/>
        </p:xfrm>
        <a:graphic>
          <a:graphicData uri="http://schemas.openxmlformats.org/presentationml/2006/ole">
            <p:oleObj spid="_x0000_s1030" name="Image" r:id="rId8" imgW="723554" imgH="1473016" progId="Photoshop.Image.9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79008fb497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игруш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6013" y="361950"/>
            <a:ext cx="5502275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10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lum contrast="-12000"/>
          </a:blip>
          <a:srcRect/>
          <a:stretch>
            <a:fillRect/>
          </a:stretch>
        </p:blipFill>
        <p:spPr bwMode="auto">
          <a:xfrm>
            <a:off x="2051050" y="549275"/>
            <a:ext cx="12239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9" descr="79008fb497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1"/>
          <p:cNvGraphicFramePr>
            <a:graphicFrameLocks noChangeAspect="1"/>
          </p:cNvGraphicFramePr>
          <p:nvPr/>
        </p:nvGraphicFramePr>
        <p:xfrm>
          <a:off x="3203575" y="2852738"/>
          <a:ext cx="1092200" cy="2222500"/>
        </p:xfrm>
        <a:graphic>
          <a:graphicData uri="http://schemas.openxmlformats.org/presentationml/2006/ole">
            <p:oleObj spid="_x0000_s2050" name="Image" r:id="rId4" imgW="1092063" imgH="2222222" progId="Photoshop.Image.9">
              <p:embed/>
            </p:oleObj>
          </a:graphicData>
        </a:graphic>
      </p:graphicFrame>
      <p:graphicFrame>
        <p:nvGraphicFramePr>
          <p:cNvPr id="2051" name="Object 12"/>
          <p:cNvGraphicFramePr>
            <a:graphicFrameLocks noChangeAspect="1"/>
          </p:cNvGraphicFramePr>
          <p:nvPr/>
        </p:nvGraphicFramePr>
        <p:xfrm>
          <a:off x="1835150" y="3068638"/>
          <a:ext cx="1492250" cy="2185987"/>
        </p:xfrm>
        <a:graphic>
          <a:graphicData uri="http://schemas.openxmlformats.org/presentationml/2006/ole">
            <p:oleObj spid="_x0000_s2051" name="Image" r:id="rId5" imgW="1803175" imgH="2641270" progId="Photoshop.Image.9">
              <p:embed/>
            </p:oleObj>
          </a:graphicData>
        </a:graphic>
      </p:graphicFrame>
      <p:graphicFrame>
        <p:nvGraphicFramePr>
          <p:cNvPr id="2052" name="Object 14"/>
          <p:cNvGraphicFramePr>
            <a:graphicFrameLocks noChangeAspect="1"/>
          </p:cNvGraphicFramePr>
          <p:nvPr/>
        </p:nvGraphicFramePr>
        <p:xfrm>
          <a:off x="4356100" y="3213100"/>
          <a:ext cx="1409700" cy="1828800"/>
        </p:xfrm>
        <a:graphic>
          <a:graphicData uri="http://schemas.openxmlformats.org/presentationml/2006/ole">
            <p:oleObj spid="_x0000_s2052" name="Image" r:id="rId6" imgW="1409524" imgH="1828571" progId="Photoshop.Image.9">
              <p:embed/>
            </p:oleObj>
          </a:graphicData>
        </a:graphic>
      </p:graphicFrame>
      <p:graphicFrame>
        <p:nvGraphicFramePr>
          <p:cNvPr id="2053" name="Object 13"/>
          <p:cNvGraphicFramePr>
            <a:graphicFrameLocks noChangeAspect="1"/>
          </p:cNvGraphicFramePr>
          <p:nvPr/>
        </p:nvGraphicFramePr>
        <p:xfrm>
          <a:off x="3924300" y="3573463"/>
          <a:ext cx="723900" cy="1473200"/>
        </p:xfrm>
        <a:graphic>
          <a:graphicData uri="http://schemas.openxmlformats.org/presentationml/2006/ole">
            <p:oleObj spid="_x0000_s2053" name="Image" r:id="rId7" imgW="723554" imgH="1473016" progId="Photoshop.Image.9">
              <p:embed/>
            </p:oleObj>
          </a:graphicData>
        </a:graphic>
      </p:graphicFrame>
      <p:graphicFrame>
        <p:nvGraphicFramePr>
          <p:cNvPr id="2054" name="Object 10"/>
          <p:cNvGraphicFramePr>
            <a:graphicFrameLocks noChangeAspect="1"/>
          </p:cNvGraphicFramePr>
          <p:nvPr/>
        </p:nvGraphicFramePr>
        <p:xfrm>
          <a:off x="5435600" y="2636838"/>
          <a:ext cx="1220788" cy="2700337"/>
        </p:xfrm>
        <a:graphic>
          <a:graphicData uri="http://schemas.openxmlformats.org/presentationml/2006/ole">
            <p:oleObj spid="_x0000_s2054" name="Image" r:id="rId8" imgW="1383639" imgH="3060317" progId="Photoshop.Image.9">
              <p:embed/>
            </p:oleObj>
          </a:graphicData>
        </a:graphic>
      </p:graphicFrame>
      <p:pic>
        <p:nvPicPr>
          <p:cNvPr id="2056" name="Picture 8" descr="1250511760_shutterstock_9982735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479800"/>
            <a:ext cx="550862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9" descr="normal_nature0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9613" y="473075"/>
            <a:ext cx="6121400" cy="6097588"/>
          </a:xfrm>
          <a:prstGeom prst="rect">
            <a:avLst/>
          </a:prstGeom>
          <a:noFill/>
          <a:ln w="184150" cap="rnd" cmpd="tri">
            <a:solidFill>
              <a:schemeClr val="bg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f71ce0b455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1925"/>
            <a:ext cx="91440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793166">
            <a:off x="2195513" y="1125538"/>
            <a:ext cx="269716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3" descr="1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00713" y="1052513"/>
            <a:ext cx="2844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Безимени-1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00" y="2492375"/>
            <a:ext cx="33401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le022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8" descr="spasibo_002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104477">
            <a:off x="3800475" y="327025"/>
            <a:ext cx="53308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3" descr="19б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098094">
            <a:off x="4140200" y="692150"/>
            <a:ext cx="4392613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9" descr="spasibo_002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104477">
            <a:off x="3813175" y="333375"/>
            <a:ext cx="53308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3" descr="19б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098094">
            <a:off x="4152900" y="698500"/>
            <a:ext cx="4392613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1" descr="spasibo_002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552633">
            <a:off x="3813175" y="3228975"/>
            <a:ext cx="53308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3" descr="19в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-584097">
            <a:off x="4211638" y="3500438"/>
            <a:ext cx="4473575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117_Best-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2500" y="260350"/>
            <a:ext cx="536892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6" descr="0252b2b884a5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3851275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7" descr="52137420_1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573463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124075" y="114300"/>
            <a:ext cx="4895850" cy="6524625"/>
          </a:xfrm>
          <a:prstGeom prst="rect">
            <a:avLst/>
          </a:prstGeom>
          <a:noFill/>
          <a:ln w="158750" cap="rnd" cmpd="tri">
            <a:solidFill>
              <a:schemeClr val="bg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2772" name="Picture 4" descr="51242002_1258360272_7508897361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32025" y="260350"/>
            <a:ext cx="4752975" cy="63373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5"/>
          <p:cNvSpPr>
            <a:spLocks noChangeArrowheads="1"/>
          </p:cNvSpPr>
          <p:nvPr/>
        </p:nvSpPr>
        <p:spPr bwMode="auto">
          <a:xfrm>
            <a:off x="239713" y="549275"/>
            <a:ext cx="8424862" cy="51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6563" name="Picture 2" descr="I:\ната\ната\isabella_playing_piano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662488"/>
            <a:ext cx="21955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0038" y="549275"/>
            <a:ext cx="4132262" cy="5534025"/>
          </a:xfrm>
        </p:spPr>
        <p:txBody>
          <a:bodyPr/>
          <a:lstStyle/>
          <a:p>
            <a:pPr marL="0" indent="0">
              <a:lnSpc>
                <a:spcPct val="85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Соловьёва Полина</a:t>
            </a:r>
          </a:p>
          <a:p>
            <a:pPr marL="0" indent="0">
              <a:lnSpc>
                <a:spcPct val="85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Украинская народная песня «Казачок»</a:t>
            </a:r>
          </a:p>
          <a:p>
            <a:pPr marL="0" indent="0">
              <a:lnSpc>
                <a:spcPct val="85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Ким Светлана</a:t>
            </a:r>
          </a:p>
          <a:p>
            <a:pPr marL="0" indent="0">
              <a:lnSpc>
                <a:spcPct val="85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М.Красева «Ёлочка»</a:t>
            </a:r>
          </a:p>
          <a:p>
            <a:pPr marL="0" indent="0">
              <a:lnSpc>
                <a:spcPct val="85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Украинская народная песня «Метелица»</a:t>
            </a:r>
          </a:p>
          <a:p>
            <a:pPr marL="0" indent="0">
              <a:lnSpc>
                <a:spcPct val="85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Вековищева Диана</a:t>
            </a:r>
            <a:r>
              <a:rPr lang="ru-RU" sz="1600" b="1" smtClean="0">
                <a:latin typeface="Arial" charset="0"/>
              </a:rPr>
              <a:t> </a:t>
            </a:r>
          </a:p>
          <a:p>
            <a:pPr marL="0" indent="0">
              <a:lnSpc>
                <a:spcPct val="85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А.Жилинские «Маленькая прелюдия»</a:t>
            </a:r>
          </a:p>
          <a:p>
            <a:pPr marL="0" indent="0">
              <a:lnSpc>
                <a:spcPct val="85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Балягина Анастасия</a:t>
            </a:r>
            <a:r>
              <a:rPr lang="ru-RU" sz="1600" b="1" smtClean="0">
                <a:latin typeface="Arial" charset="0"/>
              </a:rPr>
              <a:t> </a:t>
            </a:r>
          </a:p>
          <a:p>
            <a:pPr marL="0" indent="0">
              <a:lnSpc>
                <a:spcPct val="85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А.Филиппенко «По малину в сад</a:t>
            </a:r>
            <a:r>
              <a:rPr lang="ru-RU" sz="1600" b="1" i="1" smtClean="0">
                <a:latin typeface="Arial" charset="0"/>
              </a:rPr>
              <a:t> </a:t>
            </a:r>
            <a:r>
              <a:rPr lang="ru-RU" sz="1600" i="1" smtClean="0">
                <a:latin typeface="Arial" charset="0"/>
              </a:rPr>
              <a:t>пойдем»</a:t>
            </a:r>
          </a:p>
          <a:p>
            <a:pPr marL="0" indent="0">
              <a:lnSpc>
                <a:spcPct val="85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Королёва Евангелина</a:t>
            </a:r>
          </a:p>
          <a:p>
            <a:pPr marL="0" indent="0">
              <a:lnSpc>
                <a:spcPct val="85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А.Ферро «Маленькая тарантелла»</a:t>
            </a:r>
          </a:p>
          <a:p>
            <a:pPr marL="0" indent="0">
              <a:lnSpc>
                <a:spcPct val="85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Э. Градески «Задиристые буги»</a:t>
            </a:r>
          </a:p>
          <a:p>
            <a:pPr marL="0" indent="0">
              <a:lnSpc>
                <a:spcPct val="85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Савенкова Алина</a:t>
            </a:r>
          </a:p>
          <a:p>
            <a:pPr marL="0" indent="0">
              <a:lnSpc>
                <a:spcPct val="85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Э.Тетцель «Прелюдия»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Шиканова Дарья</a:t>
            </a:r>
            <a:r>
              <a:rPr lang="ru-RU" sz="1600" b="1" smtClean="0">
                <a:latin typeface="Arial" charset="0"/>
              </a:rPr>
              <a:t> </a:t>
            </a:r>
            <a:br>
              <a:rPr lang="ru-RU" sz="1600" b="1" smtClean="0">
                <a:latin typeface="Arial" charset="0"/>
              </a:rPr>
            </a:br>
            <a:r>
              <a:rPr lang="ru-RU" sz="1600" i="1" smtClean="0">
                <a:latin typeface="Arial" charset="0"/>
              </a:rPr>
              <a:t>И.Беркович «Вариации»</a:t>
            </a:r>
            <a:br>
              <a:rPr lang="ru-RU" sz="1600" i="1" smtClean="0">
                <a:latin typeface="Arial" charset="0"/>
              </a:rPr>
            </a:br>
            <a:endParaRPr lang="ru-RU" sz="1600" i="1" smtClean="0">
              <a:latin typeface="Arial" charset="0"/>
            </a:endParaRPr>
          </a:p>
        </p:txBody>
      </p:sp>
      <p:sp>
        <p:nvSpPr>
          <p:cNvPr id="59401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19600" y="620713"/>
            <a:ext cx="4895850" cy="4968875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Никифорова Валерия</a:t>
            </a:r>
            <a:r>
              <a:rPr lang="ru-RU" sz="1600" b="1" smtClean="0">
                <a:latin typeface="Arial" charset="0"/>
              </a:rPr>
              <a:t/>
            </a:r>
            <a:br>
              <a:rPr lang="ru-RU" sz="1600" b="1" smtClean="0">
                <a:latin typeface="Arial" charset="0"/>
              </a:rPr>
            </a:br>
            <a:r>
              <a:rPr lang="ru-RU" sz="1600" i="1" smtClean="0">
                <a:latin typeface="Arial" charset="0"/>
              </a:rPr>
              <a:t>А.Жилинские «Маленькая балерина»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Плотникова Дарья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М.Сидрер «Полька»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Киселёва Мария</a:t>
            </a:r>
            <a:r>
              <a:rPr lang="ru-RU" sz="1800" b="1" smtClean="0">
                <a:latin typeface="Arial" charset="0"/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И.Дунаевский «Полька»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Матвеева Алина</a:t>
            </a:r>
            <a:r>
              <a:rPr lang="ru-RU" sz="1800" b="1" smtClean="0">
                <a:latin typeface="Arial" charset="0"/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А.Пьяццолла «Парижское танго»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А.Даргомыжский «Меланхоличный вальс»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Жукова Ксения</a:t>
            </a:r>
            <a:r>
              <a:rPr lang="ru-RU" sz="1600" b="1" smtClean="0">
                <a:latin typeface="Arial" charset="0"/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А.Петров «Марш»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А.Полонский «Цветущий май»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 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Темирова Наиля</a:t>
            </a:r>
            <a:r>
              <a:rPr lang="ru-RU" sz="1600" b="1" smtClean="0">
                <a:latin typeface="Arial" charset="0"/>
              </a:rPr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Л.Шитте, соч. 68, № 21 «Этюд»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1600" i="1" smtClean="0">
                <a:latin typeface="Arial" charset="0"/>
              </a:rPr>
              <a:t>П. де Сенневиль, О.Туссен «Любовь»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ru-RU" sz="1800" b="1" smtClean="0">
                <a:latin typeface="Arial" charset="0"/>
              </a:rPr>
              <a:t>    </a:t>
            </a:r>
            <a:r>
              <a:rPr lang="ru-RU" sz="1800" b="1" smtClean="0">
                <a:solidFill>
                  <a:srgbClr val="0000FF"/>
                </a:solidFill>
                <a:latin typeface="Arial" charset="0"/>
              </a:rPr>
              <a:t>Смолина Наталья Геннадьевна</a:t>
            </a:r>
            <a:r>
              <a:rPr lang="ru-RU" sz="1600" b="1" smtClean="0">
                <a:latin typeface="Arial" charset="0"/>
              </a:rPr>
              <a:t/>
            </a:r>
            <a:br>
              <a:rPr lang="ru-RU" sz="1600" b="1" smtClean="0">
                <a:latin typeface="Arial" charset="0"/>
              </a:rPr>
            </a:br>
            <a:r>
              <a:rPr lang="ru-RU" sz="1600" b="1" smtClean="0">
                <a:latin typeface="Arial" charset="0"/>
              </a:rPr>
              <a:t> </a:t>
            </a:r>
            <a:r>
              <a:rPr lang="ru-RU" sz="1600" i="1" smtClean="0">
                <a:latin typeface="Arial" charset="0"/>
              </a:rPr>
              <a:t>П. де Сенневиль, О.Туссен «Прогулка в лесу»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1600" b="1" smtClean="0">
                <a:latin typeface="Arial" charset="0"/>
              </a:rPr>
              <a:t/>
            </a:r>
            <a:br>
              <a:rPr lang="ru-RU" sz="1600" b="1" smtClean="0">
                <a:latin typeface="Arial" charset="0"/>
              </a:rPr>
            </a:br>
            <a:endParaRPr lang="ru-RU" sz="1600" b="1" smtClean="0">
              <a:latin typeface="Arial" charset="0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endParaRPr lang="ru-RU" sz="1600" b="1" smtClean="0">
              <a:latin typeface="Arial" charset="0"/>
            </a:endParaRPr>
          </a:p>
        </p:txBody>
      </p:sp>
      <p:sp>
        <p:nvSpPr>
          <p:cNvPr id="59402" name="Заголовок 5"/>
          <p:cNvSpPr>
            <a:spLocks/>
          </p:cNvSpPr>
          <p:nvPr/>
        </p:nvSpPr>
        <p:spPr bwMode="auto">
          <a:xfrm>
            <a:off x="0" y="0"/>
            <a:ext cx="79565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65000"/>
              </a:lnSpc>
              <a:defRPr/>
            </a:pPr>
            <a:r>
              <a:rPr lang="ru-RU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rtika" pitchFamily="18" charset="0"/>
              </a:rPr>
              <a:t>В концерте принимали участие</a:t>
            </a:r>
          </a:p>
        </p:txBody>
      </p:sp>
      <p:pic>
        <p:nvPicPr>
          <p:cNvPr id="66567" name="Picture 11" descr="0252b2b884a5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729945">
            <a:off x="8027987" y="0"/>
            <a:ext cx="11160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12" descr="images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950" y="5410200"/>
            <a:ext cx="20510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build="p"/>
      <p:bldP spid="5940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5"/>
          <p:cNvSpPr>
            <a:spLocks noGrp="1"/>
          </p:cNvSpPr>
          <p:nvPr>
            <p:ph type="title"/>
          </p:nvPr>
        </p:nvSpPr>
        <p:spPr>
          <a:xfrm>
            <a:off x="1835150" y="3429000"/>
            <a:ext cx="6553200" cy="609600"/>
          </a:xfrm>
        </p:spPr>
        <p:txBody>
          <a:bodyPr/>
          <a:lstStyle/>
          <a:p>
            <a:pPr eaLnBrk="1" hangingPunct="1">
              <a:lnSpc>
                <a:spcPct val="65000"/>
              </a:lnSpc>
            </a:pPr>
            <a:r>
              <a:rPr lang="ru-RU" sz="8000" b="1" smtClean="0">
                <a:latin typeface="Monotype Corsiva" pitchFamily="66" charset="0"/>
              </a:rPr>
              <a:t>Матвеева Алина,</a:t>
            </a:r>
            <a:br>
              <a:rPr lang="ru-RU" sz="8000" b="1" smtClean="0">
                <a:latin typeface="Monotype Corsiva" pitchFamily="66" charset="0"/>
              </a:rPr>
            </a:br>
            <a:r>
              <a:rPr lang="ru-RU" sz="8000" b="1" smtClean="0">
                <a:latin typeface="Monotype Corsiva" pitchFamily="66" charset="0"/>
              </a:rPr>
              <a:t>учащаяся 5 кл.</a:t>
            </a:r>
          </a:p>
        </p:txBody>
      </p:sp>
      <p:sp>
        <p:nvSpPr>
          <p:cNvPr id="179205" name="Заголовок 5"/>
          <p:cNvSpPr>
            <a:spLocks/>
          </p:cNvSpPr>
          <p:nvPr/>
        </p:nvSpPr>
        <p:spPr bwMode="auto">
          <a:xfrm>
            <a:off x="2159000" y="549275"/>
            <a:ext cx="6985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defRPr/>
            </a:pPr>
            <a:r>
              <a:rPr lang="ru-RU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rtika" pitchFamily="18" charset="0"/>
              </a:rPr>
              <a:t>Автор </a:t>
            </a:r>
            <a:br>
              <a:rPr lang="ru-RU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rtika" pitchFamily="18" charset="0"/>
              </a:rPr>
            </a:br>
            <a:r>
              <a:rPr lang="ru-RU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rtika" pitchFamily="18" charset="0"/>
              </a:rPr>
              <a:t>«Новогодней истории»</a:t>
            </a:r>
          </a:p>
        </p:txBody>
      </p:sp>
      <p:pic>
        <p:nvPicPr>
          <p:cNvPr id="67588" name="Picture 6" descr="0252b2b884a5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3203575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7" descr="images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5100" y="5124450"/>
            <a:ext cx="26289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8612" name="Picture 4" descr="137_Best-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333375"/>
            <a:ext cx="74168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7" descr="0 и между 14 и 15  г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404813"/>
            <a:ext cx="7777162" cy="6221412"/>
          </a:xfrm>
          <a:prstGeom prst="rect">
            <a:avLst/>
          </a:prstGeom>
          <a:noFill/>
          <a:ln w="117475" cmpd="tri">
            <a:solidFill>
              <a:srgbClr val="9999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2411413" y="2306638"/>
            <a:ext cx="6400800" cy="1752600"/>
          </a:xfrm>
        </p:spPr>
        <p:txBody>
          <a:bodyPr/>
          <a:lstStyle/>
          <a:p>
            <a:pPr marL="63500" indent="0" eaLnBrk="1" hangingPunct="1">
              <a:lnSpc>
                <a:spcPct val="70000"/>
              </a:lnSpc>
              <a:buFontTx/>
              <a:buNone/>
            </a:pPr>
            <a:r>
              <a:rPr lang="ru-RU" sz="6000" b="1" i="1" smtClean="0">
                <a:solidFill>
                  <a:srgbClr val="5F5F5F"/>
                </a:solidFill>
              </a:rPr>
              <a:t>«Вальс </a:t>
            </a:r>
          </a:p>
          <a:p>
            <a:pPr marL="63500" indent="0" eaLnBrk="1" hangingPunct="1">
              <a:lnSpc>
                <a:spcPct val="70000"/>
              </a:lnSpc>
              <a:buFontTx/>
              <a:buNone/>
            </a:pPr>
            <a:r>
              <a:rPr lang="ru-RU" sz="6000" b="1" i="1" smtClean="0">
                <a:solidFill>
                  <a:srgbClr val="5F5F5F"/>
                </a:solidFill>
              </a:rPr>
              <a:t>   собачек»</a:t>
            </a:r>
          </a:p>
        </p:txBody>
      </p:sp>
      <p:pic>
        <p:nvPicPr>
          <p:cNvPr id="33795" name="Picture 5" descr="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357188"/>
            <a:ext cx="7777162" cy="6148387"/>
          </a:xfrm>
          <a:prstGeom prst="rect">
            <a:avLst/>
          </a:prstGeom>
          <a:noFill/>
          <a:ln w="120650" cmpd="tri">
            <a:solidFill>
              <a:srgbClr val="0099CC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2988" y="620713"/>
            <a:ext cx="7848600" cy="5886450"/>
          </a:xfrm>
          <a:prstGeom prst="rect">
            <a:avLst/>
          </a:prstGeom>
          <a:noFill/>
          <a:ln w="117475" cmpd="tri">
            <a:solidFill>
              <a:srgbClr val="80808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081_Best-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333375"/>
            <a:ext cx="889317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7" descr="2514046 копия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549275"/>
            <a:ext cx="8316912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zolotaja_blestjashhaja_zvez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-640833">
            <a:off x="2051050" y="836613"/>
            <a:ext cx="935038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8" descr="мсмм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692150"/>
            <a:ext cx="7897812" cy="5918200"/>
          </a:xfrm>
          <a:prstGeom prst="rect">
            <a:avLst/>
          </a:prstGeom>
          <a:noFill/>
          <a:ln w="117475" cmpd="tri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ody_melodies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agnetic_attraction">
  <a:themeElements>
    <a:clrScheme name="magnetic_attrac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gnetic_attraction">
      <a:majorFont>
        <a:latin typeface="Impact"/>
        <a:ea typeface=""/>
        <a:cs typeface=""/>
      </a:majorFont>
      <a:minorFont>
        <a:latin typeface="Eras Demi IT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gnetic_attrac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gnetic_attrac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netic_attrac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netic_attrac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netic_attrac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netic_attrac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netic_attrac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2082</TotalTime>
  <Words>96</Words>
  <Application>Microsoft Office PowerPoint</Application>
  <PresentationFormat>Экран (4:3)</PresentationFormat>
  <Paragraphs>44</Paragraphs>
  <Slides>42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66" baseType="lpstr">
      <vt:lpstr>Arial</vt:lpstr>
      <vt:lpstr>Calibri</vt:lpstr>
      <vt:lpstr>Century Schoolbook</vt:lpstr>
      <vt:lpstr>Wingdings</vt:lpstr>
      <vt:lpstr>Wingdings 2</vt:lpstr>
      <vt:lpstr>Franklin Gothic Medium</vt:lpstr>
      <vt:lpstr>Franklin Gothic Book</vt:lpstr>
      <vt:lpstr>Cambria</vt:lpstr>
      <vt:lpstr>Times New Roman</vt:lpstr>
      <vt:lpstr>Impact</vt:lpstr>
      <vt:lpstr>Eras Demi ITC</vt:lpstr>
      <vt:lpstr>Perpetua</vt:lpstr>
      <vt:lpstr>Eurostile</vt:lpstr>
      <vt:lpstr>Izhitsa</vt:lpstr>
      <vt:lpstr>Monotype Corsiva</vt:lpstr>
      <vt:lpstr>Kartika</vt:lpstr>
      <vt:lpstr>Тема Office</vt:lpstr>
      <vt:lpstr>Эркер</vt:lpstr>
      <vt:lpstr>Трек</vt:lpstr>
      <vt:lpstr>Справедливость</vt:lpstr>
      <vt:lpstr>moody_melodies</vt:lpstr>
      <vt:lpstr>4_Поток</vt:lpstr>
      <vt:lpstr>magnetic_attraction</vt:lpstr>
      <vt:lpstr>Adobe Photoshop Image</vt:lpstr>
      <vt:lpstr>Слайд 1</vt:lpstr>
      <vt:lpstr>Слайд 2</vt:lpstr>
      <vt:lpstr>17  декабря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Соловьёва  Полина</vt:lpstr>
      <vt:lpstr>Слайд 19</vt:lpstr>
      <vt:lpstr>Слайд 20</vt:lpstr>
      <vt:lpstr>Слайд 21</vt:lpstr>
      <vt:lpstr>Соловьёва  Полина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Матвеева Алина, учащаяся 5 кл.</vt:lpstr>
      <vt:lpstr>Слайд 42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славики</dc:creator>
  <cp:lastModifiedBy>revaz</cp:lastModifiedBy>
  <cp:revision>134</cp:revision>
  <dcterms:created xsi:type="dcterms:W3CDTF">2009-12-21T19:27:12Z</dcterms:created>
  <dcterms:modified xsi:type="dcterms:W3CDTF">2012-07-31T14:02:42Z</dcterms:modified>
</cp:coreProperties>
</file>