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71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06" autoAdjust="0"/>
  </p:normalViewPr>
  <p:slideViewPr>
    <p:cSldViewPr>
      <p:cViewPr varScale="1">
        <p:scale>
          <a:sx n="53" d="100"/>
          <a:sy n="53" d="100"/>
        </p:scale>
        <p:origin x="-11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79FD5-6B13-488C-82A4-1EA49912C2C4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98BC-8366-459C-84BB-EFEF1C5BE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4EEE7-EF78-47CD-A7F1-1B87D280DAA8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7A2AA-B2B7-4B94-A5B8-7C362E0566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2245-9979-4A1E-AEE7-AFEB1D06587C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3633-9594-4158-83AE-2FBA208330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CBBBA-09F5-4519-A3BF-2DFA01E689DE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8204E-7164-4518-AF3B-0B062C973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4CDE1-8518-4D26-9B90-459A520A3D6A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FA56-00FF-4D9C-9AA1-86FCF1F66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928F6-DCEF-4A99-A2D9-31D907760D7C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6E863-7214-4F34-877A-E01F0377D5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A22BF-A954-4493-A33C-F2427F3C647D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BEECD-5757-4EB3-8866-60C2B6697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E3DCB-B9FF-4769-B18D-E5AC2C8E3DF7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1CBAB-E384-4B41-8147-5EA8B43FE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ECE1-39E3-4454-B9AF-F966919BE755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CE62E-E65F-48AA-8A2C-29B4B3A72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CD2FF-5172-462F-B38D-6C21CC685D44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10317-4864-4CA9-848B-CFAC67E639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6D679-43DC-4371-BAA6-0E7131479F32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783C9-8B6A-4D41-A8D0-73826DADC9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A8BA87-8733-4100-950F-282B66A14C6E}" type="datetimeFigureOut">
              <a:rPr lang="ru-RU"/>
              <a:pPr>
                <a:defRPr/>
              </a:pPr>
              <a:t>12.08.2012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F8C985-5E63-4D0A-A83E-A723B4F8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g-2006-07.photosight.ru/03/1518660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ead.ru/covers_rr/b/28/89/938928.jpg" TargetMode="External"/><Relationship Id="rId13" Type="http://schemas.openxmlformats.org/officeDocument/2006/relationships/image" Target="../media/image11.png"/><Relationship Id="rId18" Type="http://schemas.openxmlformats.org/officeDocument/2006/relationships/hyperlink" Target="http://katty2562.rusedu.net/gallery/2178/092cb7009feaab72f122c57b26abb7ad.jpeg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12" Type="http://schemas.openxmlformats.org/officeDocument/2006/relationships/hyperlink" Target="http://mp3-kniga.ru:8063/WWW/bibliofil/img/nosov-zateiniki78.png" TargetMode="External"/><Relationship Id="rId17" Type="http://schemas.openxmlformats.org/officeDocument/2006/relationships/image" Target="../media/image13.jpeg"/><Relationship Id="rId2" Type="http://schemas.openxmlformats.org/officeDocument/2006/relationships/hyperlink" Target="http://breader.ru/cover/158854.jpg" TargetMode="External"/><Relationship Id="rId16" Type="http://schemas.openxmlformats.org/officeDocument/2006/relationships/hyperlink" Target="http://www.bookdk.com/super/300/09/9785479002809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ktorpapa.ru/wp-content/uploads/2010/09/vo7u6rl-295x450.jpg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5" Type="http://schemas.openxmlformats.org/officeDocument/2006/relationships/image" Target="../media/image12.jpeg"/><Relationship Id="rId10" Type="http://schemas.openxmlformats.org/officeDocument/2006/relationships/hyperlink" Target="http://s014.radikal.ru/i328/1012/f6/687858065224.jpg" TargetMode="External"/><Relationship Id="rId19" Type="http://schemas.openxmlformats.org/officeDocument/2006/relationships/image" Target="../media/image14.jpeg"/><Relationship Id="rId4" Type="http://schemas.openxmlformats.org/officeDocument/2006/relationships/hyperlink" Target="http://www.sprinter.ru/pic/big/6b34ea8ac1e9fb9869c29d8aeb2acfb0.jpg" TargetMode="External"/><Relationship Id="rId9" Type="http://schemas.openxmlformats.org/officeDocument/2006/relationships/image" Target="../media/image9.jpeg"/><Relationship Id="rId14" Type="http://schemas.openxmlformats.org/officeDocument/2006/relationships/hyperlink" Target="http://img11.nnm.ru/d/1/8/9/e/483a1f5ebde5ea648e692040f3e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g641.imageshack.us/img641/6879/usmiech1024x768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2.bp.blogspot.com/_c-ndI7wEDaw/TDQtYPXT-7I/AAAAAAAAAO0/kzxFLDQD1Ac/s1600/children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-2001-09.photosight.ru/07/6950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tommerce.gorod.tomsk.ru/uploads/37592/1253177571/e807eb107ecfd2b78ce915f83f7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mogilev2.info/uploads/posts/2011-09/1315370307_6dc50c17-2a97-44b8-ac09-f556b21c1577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Литературное чтение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 класс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Раздел «О детях и для детей»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Составила: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учитель начальных классов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квалификационной категории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Никифорова О.Л.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МОУ «НОШ №9»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г.Нягани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-main-pic" descr="Картинка 3 из 27725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348880"/>
            <a:ext cx="5076825" cy="3352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7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i-main-pic" descr="Картинка 1 из 1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1065858">
            <a:off x="404813" y="3576638"/>
            <a:ext cx="225107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i-main-pic" descr="Картинка 2 из 1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882167">
            <a:off x="4351338" y="3238500"/>
            <a:ext cx="2303462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i-main-pic" descr="Картинка 4 из 16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9388" y="1773238"/>
            <a:ext cx="2268537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i-main-pic" descr="Картинка 14 из 16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-882082">
            <a:off x="2333625" y="3514725"/>
            <a:ext cx="2339975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-main-pic" descr="Картинка 3 из 2890">
            <a:hlinkClick r:id="rId10" tgtFrame="_blank"/>
          </p:cNvPr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 rot="1366122">
            <a:off x="6597918" y="3470452"/>
            <a:ext cx="2160240" cy="30899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272" name="i-main-pic" descr="Картинка 10 из 2890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 rot="1160664">
            <a:off x="6392863" y="411163"/>
            <a:ext cx="2305050" cy="308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i-main-pic" descr="Картинка 6 из 2890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 rot="-1008732">
            <a:off x="395288" y="163513"/>
            <a:ext cx="2268537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i-main-pic" descr="Картинка 9 из 2890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4572000" y="260350"/>
            <a:ext cx="226695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i-main-pic" descr="Картинка 15 из 2890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 rot="-685957">
            <a:off x="2282825" y="200025"/>
            <a:ext cx="233838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1258888" y="836613"/>
            <a:ext cx="6249987" cy="11080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7" name="i-main-pic" descr="Картинка 158 из 12677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260648"/>
            <a:ext cx="8352928" cy="61206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</a:rPr>
              <a:t>          </a:t>
            </a: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Где труд  там,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и  радость!</a:t>
            </a:r>
          </a:p>
        </p:txBody>
      </p:sp>
      <p:pic>
        <p:nvPicPr>
          <p:cNvPr id="4" name="i-main-pic" descr="Картинка 16 из 7157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51720" y="3068960"/>
            <a:ext cx="5076825" cy="34385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836712"/>
            <a:ext cx="6249713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Сегодня на уроке –</a:t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 будем думать,</a:t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Размышлять,</a:t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вопросы отвечать!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4" name="i-main-pic" descr="Картинка 14 из 27725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67744" y="3429000"/>
            <a:ext cx="4743450" cy="32483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Терпение и труд,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всё перетрут.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3455988" cy="1844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па ел</a:t>
            </a: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7667625" y="1268413"/>
            <a:ext cx="185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5" name="TextBox 7"/>
          <p:cNvSpPr txBox="1">
            <a:spLocks noChangeArrowheads="1"/>
          </p:cNvSpPr>
          <p:nvPr/>
        </p:nvSpPr>
        <p:spPr bwMode="auto">
          <a:xfrm>
            <a:off x="0" y="0"/>
            <a:ext cx="3419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Шляпа вылезла на середину комнаты и остановилась. Ребята смотрят на неё и трясутся от страха. Тут шляпа повернулась и поползла к дивану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349500"/>
            <a:ext cx="3455988" cy="1844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па ел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4868863"/>
            <a:ext cx="3455988" cy="1989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па ел</a:t>
            </a:r>
          </a:p>
        </p:txBody>
      </p:sp>
      <p:sp>
        <p:nvSpPr>
          <p:cNvPr id="5128" name="TextBox 10"/>
          <p:cNvSpPr txBox="1">
            <a:spLocks noChangeArrowheads="1"/>
          </p:cNvSpPr>
          <p:nvPr/>
        </p:nvSpPr>
        <p:spPr bwMode="auto">
          <a:xfrm>
            <a:off x="0" y="2349500"/>
            <a:ext cx="34925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Мама дала Котьке в руки два огурца, которые не поместились в карманах, и вывела его за дверь.</a:t>
            </a:r>
          </a:p>
          <a:p>
            <a:pPr algn="just">
              <a:buFontTx/>
              <a:buChar char="-"/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 неси огурцы, или совсем уходи из дому, ты мне не сын.</a:t>
            </a:r>
          </a:p>
        </p:txBody>
      </p:sp>
      <p:sp>
        <p:nvSpPr>
          <p:cNvPr id="5129" name="TextBox 11"/>
          <p:cNvSpPr txBox="1">
            <a:spLocks noChangeArrowheads="1"/>
          </p:cNvSpPr>
          <p:nvPr/>
        </p:nvSpPr>
        <p:spPr bwMode="auto">
          <a:xfrm>
            <a:off x="0" y="4868863"/>
            <a:ext cx="3492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Механик Винтик и его помощник Шпунтик были очень хорошие мастера.Они были похожи друг на друга. Из карманов вечно торчали гаечные ключи, клещи, напильники и другие железные </a:t>
            </a:r>
          </a:p>
          <a:p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инструменты.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00563" y="908050"/>
            <a:ext cx="3743325" cy="4897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148263" y="2492375"/>
            <a:ext cx="2447925" cy="1368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148263" y="2492375"/>
            <a:ext cx="2447925" cy="13684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003800" y="1196975"/>
            <a:ext cx="28813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Н.Н.Носов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 flipH="1">
            <a:off x="5219700" y="4365625"/>
            <a:ext cx="24479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Рассказы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                              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                                                     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Носов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Николай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Николаевич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 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(зал – л) + (платок – о)+ а =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7667625" y="1268413"/>
            <a:ext cx="185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0" y="0"/>
            <a:ext cx="3419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    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i-main-pic" descr="Картинка 3 из 1318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504" y="260648"/>
            <a:ext cx="4752528" cy="41764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156325" y="5084763"/>
            <a:ext cx="280828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заплатка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Заплатка -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это кусок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материи.                             В основе этого слова лежит древнерусское слово плат, что означает кусок ткани. Образовались слова платок, платье, заплатка.</a:t>
            </a:r>
          </a:p>
        </p:txBody>
      </p:sp>
      <p:pic>
        <p:nvPicPr>
          <p:cNvPr id="4" name="Рисунок 3" descr="http://demiart.ru/forum/uploads/post-23995-117320541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1"/>
            <a:ext cx="4162425" cy="3068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8195" name="i-main-pic" descr="Картинка 11 из 131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Схематический план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900113" y="2133600"/>
            <a:ext cx="2663825" cy="12239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11.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00125" y="2071688"/>
            <a:ext cx="24495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Солдатские штаны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3563938" y="2492375"/>
            <a:ext cx="1800225" cy="36513"/>
          </a:xfrm>
          <a:prstGeom prst="straightConnector1">
            <a:avLst/>
          </a:prstGeom>
          <a:ln w="762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364163" y="2133600"/>
            <a:ext cx="2663825" cy="12239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11.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508625" y="2060575"/>
            <a:ext cx="2303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2.Бобка и мама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3492500" y="3357563"/>
            <a:ext cx="1871663" cy="122396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900113" y="4581525"/>
            <a:ext cx="2663825" cy="12239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11.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42988" y="4868863"/>
            <a:ext cx="2233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Заплатка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3563938" y="5229225"/>
            <a:ext cx="1871662" cy="3651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364163" y="4581525"/>
            <a:ext cx="2663825" cy="12239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11.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651500" y="4868863"/>
            <a:ext cx="2160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Молодец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3" grpId="0" animBg="1"/>
      <p:bldP spid="14" grpId="0"/>
      <p:bldP spid="17" grpId="0" animBg="1"/>
      <p:bldP spid="18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Терпение и труд,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всё перетрут.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253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Слайд 1</vt:lpstr>
      <vt:lpstr>  Сегодня на уроке – Мы будем думать,  Размышлять, На вопросы отвечать!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Nastya</dc:creator>
  <cp:lastModifiedBy>revaz</cp:lastModifiedBy>
  <cp:revision>31</cp:revision>
  <dcterms:created xsi:type="dcterms:W3CDTF">2011-10-03T19:38:29Z</dcterms:created>
  <dcterms:modified xsi:type="dcterms:W3CDTF">2012-08-12T17:46:33Z</dcterms:modified>
</cp:coreProperties>
</file>