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5" r:id="rId3"/>
    <p:sldId id="256" r:id="rId4"/>
    <p:sldId id="257" r:id="rId5"/>
    <p:sldId id="258" r:id="rId6"/>
    <p:sldId id="259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36" autoAdjust="0"/>
  </p:normalViewPr>
  <p:slideViewPr>
    <p:cSldViewPr>
      <p:cViewPr varScale="1">
        <p:scale>
          <a:sx n="76" d="100"/>
          <a:sy n="76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7D6D-F692-4902-A384-6BD96643A3F6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5D187-F07C-4411-8884-28E5083F7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8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5D187-F07C-4411-8884-28E5083F78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8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5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4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9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6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3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5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8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06AE-1D2B-4FD9-AC19-EE61CB9B1794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6F04-137E-4F10-8AF5-FA90E6267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6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4032448" cy="265030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Простые и сложные предложения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620689"/>
            <a:ext cx="2880320" cy="1728192"/>
          </a:xfrm>
          <a:solidFill>
            <a:schemeClr val="bg1">
              <a:alpha val="43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Заключительный урок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6736" y="5877272"/>
            <a:ext cx="3174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литературы Фёдорова Т. В.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№1200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88632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различать простые и сложные предложения, определять границы частей в сложном предложении;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правильно расставлять знаки препинания между частями сложного предложения;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различать сложносочинённые и сложноподчинённые предложения; 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составлять схемы предложений;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составлять предложения по указанным схемам.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2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4896544" cy="201622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грамматическую основу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предложений. Расставьте пропущенные знаки препинания. Начертите  схемы.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204864"/>
            <a:ext cx="8856984" cy="4248472"/>
          </a:xfrm>
          <a:solidFill>
            <a:schemeClr val="bg1">
              <a:alpha val="33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1)Луч </a:t>
            </a: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солнца прорвался сквозь </a:t>
            </a: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тучи </a:t>
            </a: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роща </a:t>
            </a: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запестрела скрытыми до тех пор осенними </a:t>
            </a: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красками.</a:t>
            </a:r>
          </a:p>
          <a:p>
            <a:pPr lvl="0"/>
            <a:r>
              <a:rPr lang="ru-RU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С </a:t>
            </a:r>
            <a:r>
              <a:rPr lang="ru-RU" sz="4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деревьев слетали сизые листья и ложились на воду.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9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союза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предложении: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21296" y="1600201"/>
            <a:ext cx="2530624" cy="1252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28" y="1628799"/>
            <a:ext cx="2530800" cy="12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7174" y="1844824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3117" y="1700808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8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91680" y="3775295"/>
            <a:ext cx="1656184" cy="1619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39101" y="3958667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8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05352" y="3775295"/>
            <a:ext cx="1686928" cy="17006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486376" y="1838434"/>
            <a:ext cx="4700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.</a:t>
            </a:r>
            <a:endParaRPr lang="ru-RU" sz="8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1916832"/>
            <a:ext cx="791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LY\Desktop\временная\0_6dede_f5b69a4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" y="2891840"/>
            <a:ext cx="1545944" cy="15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LY\Desktop\временная\0_6dede_f5b69a4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14" y="5114652"/>
            <a:ext cx="1778482" cy="17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LY\Desktop\временная\leaf_red_626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32" y="5114652"/>
            <a:ext cx="2022591" cy="166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LY\Desktop\временная\0_8c15d_61a7e09d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54" y="4147307"/>
            <a:ext cx="2214921" cy="27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предложение по схеме: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628800"/>
            <a:ext cx="266429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039100" y="12729210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191500" y="12881610"/>
            <a:ext cx="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760623" y="3645024"/>
            <a:ext cx="155074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4" name="Прямая со стрелкой 13"/>
          <p:cNvCxnSpPr>
            <a:stCxn id="9" idx="2"/>
            <a:endCxn id="12" idx="0"/>
          </p:cNvCxnSpPr>
          <p:nvPr/>
        </p:nvCxnSpPr>
        <p:spPr>
          <a:xfrm>
            <a:off x="4535996" y="278092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6891" y="2924944"/>
            <a:ext cx="1507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чтобы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98" y="2272516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9774" y="407707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LY\Desktop\временная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800602"/>
            <a:ext cx="2107299" cy="19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LY\Desktop\временная\klenovyj_lis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052736"/>
            <a:ext cx="3454235" cy="24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Схематический диктант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CC">
              <a:alpha val="6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Алёша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осенний дождь тихо шуршит по крыше.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Осенние листья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медленно опускаются на землю и устилают её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разноцветным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ковром.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Подул резкий ветер и с деревьев посыпались листья.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Потянулись журавли в небо плавно догонял их листопад за селом.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(проверка)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5499" y="1196752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1, 3, 4, 7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3" y="4797152"/>
            <a:ext cx="3528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3, 5, 6, 7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9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Осенний танец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489654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212976"/>
            <a:ext cx="4248472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по карточкам.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211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Простые и сложные предложения</vt:lpstr>
      <vt:lpstr> Цели урока:  </vt:lpstr>
      <vt:lpstr>Укажите грамматическую основу предложений. Расставьте пропущенные знаки препинания. Начертите  схемы. </vt:lpstr>
      <vt:lpstr>Роль союза и в предложении:</vt:lpstr>
      <vt:lpstr>Составьте предложение по схеме:</vt:lpstr>
      <vt:lpstr>Схематический диктант</vt:lpstr>
      <vt:lpstr>Тест (проверка)</vt:lpstr>
      <vt:lpstr>Осенний танец</vt:lpstr>
      <vt:lpstr>Домашнее задание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и сложные предложения</dc:title>
  <dc:creator>FLY</dc:creator>
  <cp:lastModifiedBy>FLY</cp:lastModifiedBy>
  <cp:revision>38</cp:revision>
  <dcterms:created xsi:type="dcterms:W3CDTF">2012-01-03T12:06:55Z</dcterms:created>
  <dcterms:modified xsi:type="dcterms:W3CDTF">2012-01-06T08:35:45Z</dcterms:modified>
</cp:coreProperties>
</file>