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FF6699"/>
    <a:srgbClr val="0099FF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2" autoAdjust="0"/>
    <p:restoredTop sz="88582" autoAdjust="0"/>
  </p:normalViewPr>
  <p:slideViewPr>
    <p:cSldViewPr>
      <p:cViewPr>
        <p:scale>
          <a:sx n="70" d="100"/>
          <a:sy n="70" d="100"/>
        </p:scale>
        <p:origin x="-7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C218688-3D5A-4DD0-A26A-BBE178F291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6684E-BDDB-43AD-BF86-5A3F5BE529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82879-E358-4DF2-B2C9-776493F024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143699DA-984A-4622-88EE-41904B1B0E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9E589-1EC2-45E1-95AC-9D12E2D053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B9EB1-4FDF-4E33-8138-78B6C5ABC4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B51D0-09C6-4608-8EB9-DE20845709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EBE2-9D98-4A8E-836E-0D06248DAA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F127A-B6CE-491E-8035-65481A6AE5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916BD-9BA0-45AA-B32D-0C51AFFA19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C6B7-66EC-40A3-8881-0C44200152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8B341-CD91-43DF-AC91-30BFBE0F4A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D9F5E44-B57E-4C07-983C-DD58A2BC43E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95288" y="836613"/>
            <a:ext cx="8496300" cy="1584325"/>
          </a:xfrm>
        </p:spPr>
        <p:txBody>
          <a:bodyPr/>
          <a:lstStyle/>
          <a:p>
            <a:r>
              <a:rPr lang="ru-RU" sz="2400">
                <a:solidFill>
                  <a:srgbClr val="FF0066"/>
                </a:solidFill>
              </a:rPr>
              <a:t>МБОУ «Средняя общеобразовательная школа № 2» Менделеевского муниципального района</a:t>
            </a:r>
            <a:br>
              <a:rPr lang="ru-RU" sz="2400">
                <a:solidFill>
                  <a:srgbClr val="FF0066"/>
                </a:solidFill>
              </a:rPr>
            </a:br>
            <a:r>
              <a:rPr lang="ru-RU" sz="2400">
                <a:solidFill>
                  <a:srgbClr val="FF0066"/>
                </a:solidFill>
              </a:rPr>
              <a:t>Республики Татарстан.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476375" y="2492375"/>
            <a:ext cx="6400800" cy="3816350"/>
          </a:xfrm>
        </p:spPr>
        <p:txBody>
          <a:bodyPr/>
          <a:lstStyle/>
          <a:p>
            <a:r>
              <a:rPr lang="ru-RU" sz="2800">
                <a:solidFill>
                  <a:srgbClr val="FFFF00"/>
                </a:solidFill>
              </a:rPr>
              <a:t>Урок окружающего мира в 3 классе.</a:t>
            </a:r>
          </a:p>
          <a:p>
            <a:r>
              <a:rPr lang="ru-RU" sz="2800">
                <a:solidFill>
                  <a:srgbClr val="FFFF00"/>
                </a:solidFill>
              </a:rPr>
              <a:t>УМК «Школа России».</a:t>
            </a:r>
          </a:p>
          <a:p>
            <a:endParaRPr lang="ru-RU" sz="2800"/>
          </a:p>
          <a:p>
            <a:endParaRPr lang="ru-RU" sz="2800"/>
          </a:p>
          <a:p>
            <a:r>
              <a:rPr lang="ru-RU" sz="2000">
                <a:solidFill>
                  <a:srgbClr val="FF9900"/>
                </a:solidFill>
              </a:rPr>
              <a:t>Учитель 2 квалификационной категории</a:t>
            </a:r>
          </a:p>
          <a:p>
            <a:r>
              <a:rPr lang="ru-RU" sz="2000">
                <a:solidFill>
                  <a:srgbClr val="FF9900"/>
                </a:solidFill>
              </a:rPr>
              <a:t>Кузнецова Елена Николаевна</a:t>
            </a:r>
          </a:p>
          <a:p>
            <a:endParaRPr lang="ru-RU" sz="2000">
              <a:solidFill>
                <a:srgbClr val="FF9900"/>
              </a:solidFill>
            </a:endParaRPr>
          </a:p>
          <a:p>
            <a:r>
              <a:rPr lang="ru-RU" sz="2000">
                <a:solidFill>
                  <a:srgbClr val="FF9900"/>
                </a:solidFill>
              </a:rPr>
              <a:t>2011-12уч.год.</a:t>
            </a:r>
          </a:p>
          <a:p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>
                <a:solidFill>
                  <a:srgbClr val="00CC00"/>
                </a:solidFill>
              </a:rPr>
              <a:t>Экологические жалобы.</a:t>
            </a:r>
            <a:r>
              <a:rPr lang="ru-RU"/>
              <a:t> </a:t>
            </a:r>
          </a:p>
        </p:txBody>
      </p:sp>
      <p:sp>
        <p:nvSpPr>
          <p:cNvPr id="1536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23850" y="1676400"/>
            <a:ext cx="4176713" cy="4921250"/>
          </a:xfrm>
        </p:spPr>
        <p:txBody>
          <a:bodyPr/>
          <a:lstStyle/>
          <a:p>
            <a:r>
              <a:rPr lang="ru-RU" sz="2400" i="1" u="sng">
                <a:solidFill>
                  <a:srgbClr val="00CC00"/>
                </a:solidFill>
              </a:rPr>
              <a:t>ЖАЛОБА 1.</a:t>
            </a:r>
            <a:endParaRPr lang="ru-RU" sz="2400">
              <a:solidFill>
                <a:srgbClr val="00CC00"/>
              </a:solidFill>
            </a:endParaRPr>
          </a:p>
          <a:p>
            <a:endParaRPr lang="ru-RU" sz="2400">
              <a:solidFill>
                <a:schemeClr val="accent2"/>
              </a:solidFill>
            </a:endParaRPr>
          </a:p>
          <a:p>
            <a:r>
              <a:rPr lang="ru-RU" sz="2400">
                <a:solidFill>
                  <a:schemeClr val="accent2"/>
                </a:solidFill>
              </a:rPr>
              <a:t>«Ох, и не любят же меня люди. Голос, видите ли, мой им не нравится, и глаза, говорят у меня некрасивые. Считают, что я беду приношу. А так ли это? Если бы не я, пришлось бы некоторым сидеть без хлеба». </a:t>
            </a:r>
          </a:p>
        </p:txBody>
      </p:sp>
      <p:pic>
        <p:nvPicPr>
          <p:cNvPr id="15367" name="Picture 7" descr="post-843-0-42330100-1299446009_thum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1557338"/>
            <a:ext cx="3408363" cy="511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>
                <a:solidFill>
                  <a:srgbClr val="00CC00"/>
                </a:solidFill>
              </a:rPr>
              <a:t>Экологические жалобы.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508625" y="1700213"/>
            <a:ext cx="3190875" cy="4921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i="1" u="sng">
                <a:solidFill>
                  <a:srgbClr val="00CC00"/>
                </a:solidFill>
              </a:rPr>
              <a:t>ЖАЛОБА 2.</a:t>
            </a:r>
            <a:endParaRPr lang="ru-RU" sz="2400">
              <a:solidFill>
                <a:srgbClr val="00CC00"/>
              </a:solidFill>
            </a:endParaRPr>
          </a:p>
          <a:p>
            <a:pPr>
              <a:lnSpc>
                <a:spcPct val="90000"/>
              </a:lnSpc>
            </a:pPr>
            <a:endParaRPr lang="ru-RU" sz="2400">
              <a:solidFill>
                <a:srgbClr val="00CC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«Сама знаю что не красавица. А окажись я рядом, многие шарахаются в сторону, а то ещё и камнем бросят или ногой пнут. А за что? Польза от меня большая».</a:t>
            </a:r>
          </a:p>
        </p:txBody>
      </p:sp>
      <p:pic>
        <p:nvPicPr>
          <p:cNvPr id="25604" name="Picture 4" descr="crapau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349500"/>
            <a:ext cx="4824412" cy="3208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u="sng">
                <a:solidFill>
                  <a:srgbClr val="00CC00"/>
                </a:solidFill>
              </a:rPr>
              <a:t>Правила друзей природы.</a:t>
            </a:r>
          </a:p>
        </p:txBody>
      </p:sp>
      <p:pic>
        <p:nvPicPr>
          <p:cNvPr id="28676" name="Picture 4" descr="сканирование0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557338"/>
            <a:ext cx="3095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сканирование00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1341438"/>
            <a:ext cx="28797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сканирование00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4076700"/>
            <a:ext cx="30956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сканирование000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5" y="3860800"/>
            <a:ext cx="2879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00CC00"/>
                </a:solidFill>
              </a:rPr>
              <a:t>Всемирный фонд дикой природы.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18525" cy="11763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>
                <a:solidFill>
                  <a:srgbClr val="FFFF00"/>
                </a:solidFill>
              </a:rPr>
              <a:t>4 октября – Международный день защиты животных.</a:t>
            </a:r>
          </a:p>
        </p:txBody>
      </p:sp>
      <p:pic>
        <p:nvPicPr>
          <p:cNvPr id="26628" name="Picture 4" descr="0_531f1_74186295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349500"/>
            <a:ext cx="4110038" cy="4173538"/>
          </a:xfrm>
          <a:prstGeom prst="rect">
            <a:avLst/>
          </a:prstGeom>
          <a:noFill/>
        </p:spPr>
      </p:pic>
      <p:pic>
        <p:nvPicPr>
          <p:cNvPr id="26629" name="Picture 5" descr="wwf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2276475"/>
            <a:ext cx="3262313" cy="432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>
                <a:solidFill>
                  <a:srgbClr val="FF0000"/>
                </a:solidFill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916113"/>
            <a:ext cx="8540750" cy="2449512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>
                <a:solidFill>
                  <a:srgbClr val="FFFF00"/>
                </a:solidFill>
              </a:rPr>
              <a:t>112-116 читать текст.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>
                <a:solidFill>
                  <a:srgbClr val="FFFF00"/>
                </a:solidFill>
              </a:rPr>
              <a:t>Р.т. Стр. 52-53 №3, 5.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>
                <a:solidFill>
                  <a:srgbClr val="FFFF00"/>
                </a:solidFill>
              </a:rPr>
              <a:t>Нарисовать плакат «Берегите животных».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258888" y="4508500"/>
            <a:ext cx="612140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  <p:bldP spid="297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33375"/>
            <a:ext cx="81375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95288" y="2133600"/>
            <a:ext cx="1970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rgbClr val="FFFF00"/>
                </a:solidFill>
                <a:latin typeface="Arbat" pitchFamily="2" charset="0"/>
              </a:rPr>
              <a:t>Личинки </a:t>
            </a:r>
          </a:p>
          <a:p>
            <a:pPr algn="ctr"/>
            <a:r>
              <a:rPr lang="ru-RU" sz="2400" b="1" i="1">
                <a:solidFill>
                  <a:srgbClr val="FFFF00"/>
                </a:solidFill>
                <a:latin typeface="Arbat" pitchFamily="2" charset="0"/>
              </a:rPr>
              <a:t>(гусеницы) 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132138" y="2205038"/>
            <a:ext cx="1493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FFFF00"/>
                </a:solidFill>
                <a:latin typeface="Arbat" pitchFamily="2" charset="0"/>
              </a:rPr>
              <a:t>Куколки</a:t>
            </a:r>
            <a:r>
              <a:rPr lang="ru-RU" sz="2400" b="1" i="1">
                <a:solidFill>
                  <a:srgbClr val="0000CC"/>
                </a:solidFill>
                <a:latin typeface="Arbat" pitchFamily="2" charset="0"/>
              </a:rPr>
              <a:t> 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364163" y="2205038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FFFF00"/>
                </a:solidFill>
                <a:latin typeface="Arbat" pitchFamily="2" charset="0"/>
              </a:rPr>
              <a:t>Бабочки</a:t>
            </a:r>
            <a:r>
              <a:rPr lang="ru-RU" sz="2400" b="1" i="1">
                <a:solidFill>
                  <a:srgbClr val="0000CC"/>
                </a:solidFill>
                <a:latin typeface="Arbat" pitchFamily="2" charset="0"/>
              </a:rPr>
              <a:t> </a:t>
            </a: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860800"/>
            <a:ext cx="813752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2339975" y="2349500"/>
            <a:ext cx="762000" cy="180975"/>
          </a:xfrm>
          <a:prstGeom prst="rightArrow">
            <a:avLst>
              <a:gd name="adj1" fmla="val 50000"/>
              <a:gd name="adj2" fmla="val 10526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4572000" y="2349500"/>
            <a:ext cx="762000" cy="180975"/>
          </a:xfrm>
          <a:prstGeom prst="rightArrow">
            <a:avLst>
              <a:gd name="adj1" fmla="val 50000"/>
              <a:gd name="adj2" fmla="val 10526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  <p:bldP spid="7179" grpId="0"/>
      <p:bldP spid="7181" grpId="0" animBg="1"/>
      <p:bldP spid="71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rybka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2971800" y="0"/>
            <a:ext cx="4772025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Рыбы, земноводные</a:t>
            </a:r>
          </a:p>
          <a:p>
            <a:pPr algn="ctr"/>
            <a:r>
              <a:rPr lang="ru-RU" sz="44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 и пресмыкающиеся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38200" y="2362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99FF"/>
                </a:solidFill>
              </a:rPr>
              <a:t>икра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flipV="1">
            <a:off x="1828800" y="2590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667000" y="2362200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99FF"/>
                </a:solidFill>
              </a:rPr>
              <a:t>мальки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4191000" y="2590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105400" y="24384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99FF"/>
                </a:solidFill>
              </a:rPr>
              <a:t>рыбы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62000" y="33528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99FF"/>
                </a:solidFill>
              </a:rPr>
              <a:t>икра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1752600" y="3581400"/>
            <a:ext cx="457200" cy="104775"/>
          </a:xfrm>
          <a:prstGeom prst="rightArrow">
            <a:avLst>
              <a:gd name="adj1" fmla="val 50000"/>
              <a:gd name="adj2" fmla="val 10909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411413" y="3429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99FF"/>
                </a:solidFill>
              </a:rPr>
              <a:t>головастики</a:t>
            </a: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5105400" y="3505200"/>
            <a:ext cx="457200" cy="104775"/>
          </a:xfrm>
          <a:prstGeom prst="rightArrow">
            <a:avLst>
              <a:gd name="adj1" fmla="val 50000"/>
              <a:gd name="adj2" fmla="val 10909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651500" y="3357563"/>
            <a:ext cx="149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99FF"/>
                </a:solidFill>
              </a:rPr>
              <a:t>лягушки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85800" y="4343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99FF"/>
                </a:solidFill>
              </a:rPr>
              <a:t>яйца</a:t>
            </a: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1752600" y="4572000"/>
            <a:ext cx="457200" cy="104775"/>
          </a:xfrm>
          <a:prstGeom prst="rightArrow">
            <a:avLst>
              <a:gd name="adj1" fmla="val 50000"/>
              <a:gd name="adj2" fmla="val 10909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2438400" y="4343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99FF"/>
                </a:solidFill>
              </a:rPr>
              <a:t>детёныши</a:t>
            </a: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4648200" y="4572000"/>
            <a:ext cx="457200" cy="104775"/>
          </a:xfrm>
          <a:prstGeom prst="rightArrow">
            <a:avLst>
              <a:gd name="adj1" fmla="val 50000"/>
              <a:gd name="adj2" fmla="val 10909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5148263" y="4149725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99FF"/>
                </a:solidFill>
              </a:rPr>
              <a:t>взрослые животные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1" grpId="0"/>
      <p:bldP spid="8202" grpId="0" animBg="1"/>
      <p:bldP spid="8203" grpId="0"/>
      <p:bldP spid="8204" grpId="0" animBg="1"/>
      <p:bldP spid="8205" grpId="0"/>
      <p:bldP spid="8206" grpId="0"/>
      <p:bldP spid="8207" grpId="0" animBg="1"/>
      <p:bldP spid="8208" grpId="0"/>
      <p:bldP spid="8209" grpId="0" animBg="1"/>
      <p:bldP spid="8210" grpId="0"/>
      <p:bldP spid="8211" grpId="0"/>
      <p:bldP spid="8212" grpId="0" animBg="1"/>
      <p:bldP spid="8213" grpId="0"/>
      <p:bldP spid="8214" grpId="0" animBg="1"/>
      <p:bldP spid="82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WordArt 17"/>
          <p:cNvSpPr>
            <a:spLocks noChangeArrowheads="1" noChangeShapeType="1" noTextEdit="1"/>
          </p:cNvSpPr>
          <p:nvPr/>
        </p:nvSpPr>
        <p:spPr bwMode="auto">
          <a:xfrm>
            <a:off x="2743200" y="0"/>
            <a:ext cx="2595563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Птицы</a:t>
            </a:r>
          </a:p>
        </p:txBody>
      </p:sp>
      <p:sp>
        <p:nvSpPr>
          <p:cNvPr id="9234" name="WordArt 18"/>
          <p:cNvSpPr>
            <a:spLocks noChangeArrowheads="1" noChangeShapeType="1" noTextEdit="1"/>
          </p:cNvSpPr>
          <p:nvPr/>
        </p:nvSpPr>
        <p:spPr bwMode="auto">
          <a:xfrm>
            <a:off x="2743200" y="0"/>
            <a:ext cx="2595563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Птицы</a:t>
            </a:r>
          </a:p>
        </p:txBody>
      </p:sp>
      <p:pic>
        <p:nvPicPr>
          <p:cNvPr id="9235" name="Picture 19" descr="ЦЫПЛЁНО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295400"/>
            <a:ext cx="2743200" cy="2290763"/>
          </a:xfrm>
          <a:prstGeom prst="rect">
            <a:avLst/>
          </a:prstGeom>
          <a:noFill/>
        </p:spPr>
      </p:pic>
      <p:pic>
        <p:nvPicPr>
          <p:cNvPr id="9236" name="Picture 20" descr="Лебед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295400"/>
            <a:ext cx="2895600" cy="2173288"/>
          </a:xfrm>
          <a:prstGeom prst="rect">
            <a:avLst/>
          </a:prstGeom>
          <a:noFill/>
        </p:spPr>
      </p:pic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57200" y="3911600"/>
            <a:ext cx="1162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FF00"/>
                </a:solidFill>
              </a:rPr>
              <a:t>яйца</a:t>
            </a:r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 rot="1378363">
            <a:off x="1403350" y="4581525"/>
            <a:ext cx="676275" cy="317500"/>
          </a:xfrm>
          <a:prstGeom prst="rightArrow">
            <a:avLst>
              <a:gd name="adj1" fmla="val 50000"/>
              <a:gd name="adj2" fmla="val 53250"/>
            </a:avLst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2339975" y="4746625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FF00"/>
                </a:solidFill>
              </a:rPr>
              <a:t>птенцы</a:t>
            </a:r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 rot="-2088241">
            <a:off x="4067175" y="4652963"/>
            <a:ext cx="698500" cy="314325"/>
          </a:xfrm>
          <a:prstGeom prst="rightArrow">
            <a:avLst>
              <a:gd name="adj1" fmla="val 50000"/>
              <a:gd name="adj2" fmla="val 55556"/>
            </a:avLst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4643438" y="4149725"/>
            <a:ext cx="4049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FF00"/>
                </a:solidFill>
              </a:rPr>
              <a:t>взрослые птицы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animBg="1"/>
      <p:bldP spid="9237" grpId="0"/>
      <p:bldP spid="9238" grpId="0" animBg="1"/>
      <p:bldP spid="9239" grpId="0"/>
      <p:bldP spid="9240" grpId="0" animBg="1"/>
      <p:bldP spid="92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2454275" y="0"/>
            <a:ext cx="4556125" cy="1773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Звери</a:t>
            </a:r>
          </a:p>
          <a:p>
            <a:pPr algn="ctr"/>
            <a:r>
              <a:rPr lang="ru-RU" sz="4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(млекопитающие)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981200"/>
            <a:ext cx="35591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49900" y="1981200"/>
            <a:ext cx="306070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84213" y="5229225"/>
            <a:ext cx="2236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FF00"/>
                </a:solidFill>
              </a:rPr>
              <a:t>детёныш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987675" y="5445125"/>
            <a:ext cx="1368425" cy="360363"/>
          </a:xfrm>
          <a:prstGeom prst="rightArrow">
            <a:avLst>
              <a:gd name="adj1" fmla="val 50000"/>
              <a:gd name="adj2" fmla="val 94934"/>
            </a:avLst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572000" y="5373688"/>
            <a:ext cx="3074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FF00"/>
                </a:solidFill>
              </a:rPr>
              <a:t>взрослый зверь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50" grpId="0"/>
      <p:bldP spid="10251" grpId="0" animBg="1"/>
      <p:bldP spid="102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Marmo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60350"/>
            <a:ext cx="4537075" cy="3516313"/>
          </a:xfrm>
          <a:prstGeom prst="rect">
            <a:avLst/>
          </a:prstGeom>
          <a:noFill/>
        </p:spPr>
      </p:pic>
      <p:pic>
        <p:nvPicPr>
          <p:cNvPr id="11271" name="Picture 7" descr="0_1246_a1b4e79c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860800"/>
            <a:ext cx="4176713" cy="2808288"/>
          </a:xfrm>
          <a:prstGeom prst="rect">
            <a:avLst/>
          </a:prstGeom>
          <a:noFill/>
        </p:spPr>
      </p:pic>
      <p:pic>
        <p:nvPicPr>
          <p:cNvPr id="11272" name="Picture 8" descr="1271016646_320x48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692150"/>
            <a:ext cx="3408363" cy="51133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Lepus_timidu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88913"/>
            <a:ext cx="2427288" cy="3602037"/>
          </a:xfrm>
          <a:prstGeom prst="rect">
            <a:avLst/>
          </a:prstGeom>
          <a:noFill/>
        </p:spPr>
      </p:pic>
      <p:pic>
        <p:nvPicPr>
          <p:cNvPr id="12296" name="Picture 8" descr="93d2a60e8863e370fa46939a0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4005263"/>
            <a:ext cx="4032250" cy="2687637"/>
          </a:xfrm>
          <a:prstGeom prst="rect">
            <a:avLst/>
          </a:prstGeom>
          <a:noFill/>
        </p:spPr>
      </p:pic>
      <p:pic>
        <p:nvPicPr>
          <p:cNvPr id="12297" name="Picture 9" descr="12927f0ea9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188913"/>
            <a:ext cx="4679950" cy="3511550"/>
          </a:xfrm>
          <a:prstGeom prst="rect">
            <a:avLst/>
          </a:prstGeom>
          <a:noFill/>
        </p:spPr>
      </p:pic>
      <p:pic>
        <p:nvPicPr>
          <p:cNvPr id="12298" name="Picture 10" descr="1250493604_115108397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4005263"/>
            <a:ext cx="3937000" cy="269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Beaver_pho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860800"/>
            <a:ext cx="3530600" cy="2751138"/>
          </a:xfrm>
          <a:prstGeom prst="rect">
            <a:avLst/>
          </a:prstGeom>
          <a:noFill/>
        </p:spPr>
      </p:pic>
      <p:pic>
        <p:nvPicPr>
          <p:cNvPr id="13320" name="Picture 8" descr="beaver-540x3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33375"/>
            <a:ext cx="3744912" cy="2635250"/>
          </a:xfrm>
          <a:prstGeom prst="rect">
            <a:avLst/>
          </a:prstGeom>
          <a:noFill/>
        </p:spPr>
      </p:pic>
      <p:pic>
        <p:nvPicPr>
          <p:cNvPr id="13321" name="Picture 9" descr="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4076700"/>
            <a:ext cx="4300537" cy="2574925"/>
          </a:xfrm>
          <a:prstGeom prst="rect">
            <a:avLst/>
          </a:prstGeom>
          <a:noFill/>
        </p:spPr>
      </p:pic>
      <p:pic>
        <p:nvPicPr>
          <p:cNvPr id="13322" name="Picture 10" descr="photo_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188913"/>
            <a:ext cx="4513262" cy="3008312"/>
          </a:xfrm>
          <a:prstGeom prst="rect">
            <a:avLst/>
          </a:prstGeom>
          <a:noFill/>
        </p:spPr>
      </p:pic>
      <p:pic>
        <p:nvPicPr>
          <p:cNvPr id="13323" name="Picture 11" descr="id056-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938686">
            <a:off x="2627313" y="1844675"/>
            <a:ext cx="3960812" cy="271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sobol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333375"/>
            <a:ext cx="4314825" cy="3236913"/>
          </a:xfrm>
          <a:prstGeom prst="rect">
            <a:avLst/>
          </a:prstGeom>
          <a:noFill/>
        </p:spPr>
      </p:pic>
      <p:pic>
        <p:nvPicPr>
          <p:cNvPr id="14344" name="Picture 8" descr="1(419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3789363"/>
            <a:ext cx="4392613" cy="2832100"/>
          </a:xfrm>
          <a:prstGeom prst="rect">
            <a:avLst/>
          </a:prstGeom>
          <a:noFill/>
        </p:spPr>
      </p:pic>
      <p:pic>
        <p:nvPicPr>
          <p:cNvPr id="14345" name="Picture 9" descr="36c98700f32ad9d002ca8f50e4a0143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341438"/>
            <a:ext cx="3719513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159</TotalTime>
  <Words>211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Wingdings</vt:lpstr>
      <vt:lpstr>Arbat</vt:lpstr>
      <vt:lpstr>Облака</vt:lpstr>
      <vt:lpstr>МБОУ «Средняя общеобразовательная школа № 2» Менделеевского муниципального района Республики Татарстан.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Экологические жалобы. </vt:lpstr>
      <vt:lpstr>Экологические жалобы.</vt:lpstr>
      <vt:lpstr>Правила друзей природы.</vt:lpstr>
      <vt:lpstr>Всемирный фонд дикой природы.</vt:lpstr>
      <vt:lpstr>Домашнее задание.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«Средняя общеобразовательная школа № 2» Менделеевского муниципального района Республики Татарстан</dc:title>
  <dc:creator>МОУ СОШ №  2</dc:creator>
  <cp:lastModifiedBy>revaz</cp:lastModifiedBy>
  <cp:revision>10</cp:revision>
  <dcterms:created xsi:type="dcterms:W3CDTF">2011-11-28T17:12:01Z</dcterms:created>
  <dcterms:modified xsi:type="dcterms:W3CDTF">2012-08-15T13:02:29Z</dcterms:modified>
</cp:coreProperties>
</file>