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2" r:id="rId5"/>
    <p:sldId id="258" r:id="rId6"/>
    <p:sldId id="259" r:id="rId7"/>
    <p:sldId id="266" r:id="rId8"/>
    <p:sldId id="260" r:id="rId9"/>
    <p:sldId id="257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87043A-C73F-410F-BA57-32D633FE11E3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101DF0-D77F-4DBB-A6DE-4929CAB8DD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462" y="1556792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БОУ СПО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Исилькульский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педагогический колледж»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Специальность 050709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Преподавание в начальных классах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Срок обучения 2009 – 2013 гг.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Староста группы Пешехонова В.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Г.А.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ладислав\Desktop\пед\ppt\Фото0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4804"/>
            <a:ext cx="28803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Трудовой десант</a:t>
            </a:r>
            <a:endParaRPr lang="ru-RU" dirty="0"/>
          </a:p>
        </p:txBody>
      </p:sp>
      <p:pic>
        <p:nvPicPr>
          <p:cNvPr id="6146" name="Picture 2" descr="C:\Users\Владислав\Desktop\пед\ppt\Фото0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9523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ладислав\Desktop\пед\ppt\Фото0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736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группа</a:t>
            </a:r>
            <a:endParaRPr lang="ru-RU" dirty="0"/>
          </a:p>
        </p:txBody>
      </p:sp>
      <p:pic>
        <p:nvPicPr>
          <p:cNvPr id="8195" name="Picture 3" descr="C:\Users\Владислав\Desktop\пед\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9525"/>
            <a:ext cx="6696744" cy="48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5" descr="C:\Users\Владислав\Desktop\Грамоты\conv\Учеб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744416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Учебные будни </a:t>
            </a:r>
            <a:endParaRPr lang="ru-RU" sz="4000" dirty="0"/>
          </a:p>
        </p:txBody>
      </p:sp>
      <p:pic>
        <p:nvPicPr>
          <p:cNvPr id="7170" name="Picture 2" descr="C:\Users\Владислав\Desktop\пед\ppt\Фото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1" y="2204864"/>
            <a:ext cx="2631708" cy="38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ладислав\Desktop\пед\ppt\SP_A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916832"/>
            <a:ext cx="4608512" cy="35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17583"/>
            <a:ext cx="7088668" cy="73920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Достижения в учебной деятельности</a:t>
            </a:r>
            <a:endParaRPr lang="ru-RU" sz="3200" dirty="0"/>
          </a:p>
        </p:txBody>
      </p:sp>
      <p:pic>
        <p:nvPicPr>
          <p:cNvPr id="3076" name="Picture 4" descr="C:\Users\Владислав\Desktop\Грамоты\conv\Учеб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3" y="1772815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слав\Desktop\Грамоты\conv\Учеба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85" y="2204864"/>
            <a:ext cx="2232248" cy="301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ладислав\Desktop\Грамоты\conv\Учеба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93" y="2636912"/>
            <a:ext cx="2191607" cy="29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ислав\Desktop\Грамоты\conv\Учеба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23224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Спорт, спорт, спорт…</a:t>
            </a:r>
            <a:endParaRPr lang="ru-RU" sz="3200" dirty="0"/>
          </a:p>
        </p:txBody>
      </p:sp>
      <p:pic>
        <p:nvPicPr>
          <p:cNvPr id="4098" name="Picture 2" descr="C:\Users\Владислав\Desktop\пед\ppt\10 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2322"/>
            <a:ext cx="3510136" cy="24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ислав\Desktop\пед\ppt\Фото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4121"/>
            <a:ext cx="26642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ладислав\Desktop\пед\ppt\Фото0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58763"/>
            <a:ext cx="3384376" cy="26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ладислав\Desktop\пед\ppt\SDC118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5740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Владислав\Desktop\Грамоты\conv\Спорт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45" y="1441812"/>
            <a:ext cx="1944216" cy="24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Владислав\Desktop\Грамоты\conv\спорт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98478"/>
            <a:ext cx="19758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681"/>
            <a:ext cx="7704856" cy="5951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Достижения в спортивной деятельности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Users\Владислав\Desktop\Грамоты\conv\Спорт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5" y="1441812"/>
            <a:ext cx="2027815" cy="24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Владислав\Desktop\Грамоты\conv\Спорт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2027815" cy="25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Владислав\Desktop\Грамоты\conv\Спорт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110665" cy="255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Вокальное трио</a:t>
            </a:r>
            <a:endParaRPr lang="ru-RU" sz="3200" dirty="0"/>
          </a:p>
        </p:txBody>
      </p:sp>
      <p:pic>
        <p:nvPicPr>
          <p:cNvPr id="5122" name="Picture 2" descr="C:\Users\Владислав\Desktop\пед\ppt\Фото0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58" y="1484784"/>
            <a:ext cx="3657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ладислав\Desktop\Грамоты\conv\Досуг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0706"/>
            <a:ext cx="1913725" cy="24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ладислав\Desktop\Грамоты\conv\Досуг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189587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7" cy="667202"/>
          </a:xfrm>
        </p:spPr>
        <p:txBody>
          <a:bodyPr>
            <a:noAutofit/>
          </a:bodyPr>
          <a:lstStyle/>
          <a:p>
            <a:r>
              <a:rPr lang="ru-RU" sz="2900" dirty="0" smtClean="0"/>
              <a:t>Достижения в общественной деятельности</a:t>
            </a:r>
            <a:endParaRPr lang="ru-RU" sz="2900" dirty="0"/>
          </a:p>
        </p:txBody>
      </p:sp>
      <p:pic>
        <p:nvPicPr>
          <p:cNvPr id="2050" name="Picture 2" descr="C:\Users\Владислав\Desktop\Грамоты\conv\Досуг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5"/>
            <a:ext cx="194421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слав\Desktop\Грамоты\conv\Досуг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7"/>
            <a:ext cx="182386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ладислав\Desktop\Грамоты\conv\Досуг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194421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</TotalTime>
  <Words>56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Наша группа</vt:lpstr>
      <vt:lpstr>Презентация PowerPoint</vt:lpstr>
      <vt:lpstr>Учебные будни </vt:lpstr>
      <vt:lpstr>Достижения в учебной деятельности</vt:lpstr>
      <vt:lpstr>Спорт, спорт, спорт…</vt:lpstr>
      <vt:lpstr>Достижения в спортивной деятельности</vt:lpstr>
      <vt:lpstr>Вокальное трио</vt:lpstr>
      <vt:lpstr>Достижения в общественной деятельности</vt:lpstr>
      <vt:lpstr>Трудовой десант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</dc:creator>
  <cp:lastModifiedBy>Владислав</cp:lastModifiedBy>
  <cp:revision>8</cp:revision>
  <dcterms:created xsi:type="dcterms:W3CDTF">2012-01-29T11:12:37Z</dcterms:created>
  <dcterms:modified xsi:type="dcterms:W3CDTF">2012-01-29T12:30:13Z</dcterms:modified>
</cp:coreProperties>
</file>