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2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10D5E5F-9B55-4B2E-95AE-550A8F0C1745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CFCF200-16AE-419A-921E-DFB579ADB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 письма</a:t>
            </a:r>
            <a:endParaRPr lang="ru-RU" sz="7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t1k_sbk\Desktop\1 СЕНТЯБРЯ\рисунки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714752"/>
            <a:ext cx="2830263" cy="278608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29124" y="5143512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Трунёва</a:t>
            </a:r>
            <a:r>
              <a:rPr lang="ru-RU" dirty="0" smtClean="0"/>
              <a:t> Оксана Адамовна</a:t>
            </a:r>
          </a:p>
          <a:p>
            <a:r>
              <a:rPr lang="ru-RU" dirty="0" smtClean="0"/>
              <a:t>МБОУ Лицей </a:t>
            </a:r>
            <a:r>
              <a:rPr lang="ru-RU" smtClean="0"/>
              <a:t>№</a:t>
            </a:r>
            <a:r>
              <a:rPr lang="ru-RU" smtClean="0"/>
              <a:t>6</a:t>
            </a:r>
          </a:p>
          <a:p>
            <a:r>
              <a:rPr lang="ru-RU" smtClean="0"/>
              <a:t> </a:t>
            </a:r>
            <a:r>
              <a:rPr lang="ru-RU" dirty="0" smtClean="0"/>
              <a:t>г. </a:t>
            </a:r>
            <a:r>
              <a:rPr lang="ru-RU" dirty="0" err="1" smtClean="0"/>
              <a:t>Северобайкальск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000108"/>
            <a:ext cx="235745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571604" y="642918"/>
            <a:ext cx="650085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Цц</a:t>
            </a:r>
            <a:endParaRPr lang="ru-RU" sz="3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t1k_sbk\Desktop\d91297525d39t.jpg"/>
          <p:cNvPicPr>
            <a:picLocks noChangeAspect="1" noChangeArrowheads="1"/>
          </p:cNvPicPr>
          <p:nvPr/>
        </p:nvPicPr>
        <p:blipFill>
          <a:blip r:embed="rId2"/>
          <a:srcRect r="1715" b="5952"/>
          <a:stretch>
            <a:fillRect/>
          </a:stretch>
        </p:blipFill>
        <p:spPr bwMode="auto">
          <a:xfrm>
            <a:off x="384267" y="428604"/>
            <a:ext cx="8402575" cy="6072230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8358" y="982026"/>
            <a:ext cx="1803444" cy="1732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7169" y="3929066"/>
            <a:ext cx="179615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1k_sbk\Desktop\797649ce06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3717751" cy="362108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357686" y="4429132"/>
            <a:ext cx="4357718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5072066" y="4786322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5429256" y="4786322"/>
            <a:ext cx="1285884" cy="1588"/>
          </a:xfrm>
          <a:prstGeom prst="lin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6429388" y="4786322"/>
            <a:ext cx="1285884" cy="1588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429124" y="4500570"/>
            <a:ext cx="1000132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072198" y="4429132"/>
            <a:ext cx="107157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7643834" y="4786322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072330" y="4429132"/>
            <a:ext cx="928694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6643702" y="3929066"/>
            <a:ext cx="214314" cy="214314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ый треугольник 26"/>
          <p:cNvSpPr/>
          <p:nvPr/>
        </p:nvSpPr>
        <p:spPr>
          <a:xfrm>
            <a:off x="4357686" y="4429132"/>
            <a:ext cx="1071570" cy="714380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ый треугольник 27"/>
          <p:cNvSpPr/>
          <p:nvPr/>
        </p:nvSpPr>
        <p:spPr>
          <a:xfrm rot="10800000">
            <a:off x="4357686" y="4429132"/>
            <a:ext cx="1071570" cy="71438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429256" y="4429132"/>
            <a:ext cx="642942" cy="71438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ый треугольник 29"/>
          <p:cNvSpPr/>
          <p:nvPr/>
        </p:nvSpPr>
        <p:spPr>
          <a:xfrm>
            <a:off x="6072198" y="4429132"/>
            <a:ext cx="1000132" cy="714380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ый треугольник 30"/>
          <p:cNvSpPr/>
          <p:nvPr/>
        </p:nvSpPr>
        <p:spPr>
          <a:xfrm rot="10800000">
            <a:off x="6072198" y="4429132"/>
            <a:ext cx="1000132" cy="71438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ый треугольник 31"/>
          <p:cNvSpPr/>
          <p:nvPr/>
        </p:nvSpPr>
        <p:spPr>
          <a:xfrm>
            <a:off x="7072330" y="4429132"/>
            <a:ext cx="928694" cy="714380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ый треугольник 32"/>
          <p:cNvSpPr/>
          <p:nvPr/>
        </p:nvSpPr>
        <p:spPr>
          <a:xfrm rot="10800000">
            <a:off x="7073399" y="4429132"/>
            <a:ext cx="999062" cy="71438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8072462" y="4429132"/>
            <a:ext cx="642942" cy="71438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1214422"/>
            <a:ext cx="2959871" cy="2784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571604" y="642918"/>
            <a:ext cx="314327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9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endParaRPr lang="ru-RU" sz="199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st1k_sbk\Desktop\1 СЕНТЯБРЯ\рисунки\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714752"/>
            <a:ext cx="2830263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3240" y="1214422"/>
            <a:ext cx="54292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sz="8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8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цо</a:t>
            </a:r>
            <a:r>
              <a:rPr lang="ru-RU" sz="8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8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8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8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цу</a:t>
            </a:r>
            <a:endParaRPr lang="ru-RU" sz="8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96528"/>
            <a:ext cx="2214578" cy="281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2_04_09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571472" y="500042"/>
            <a:ext cx="7929618" cy="5715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3643314"/>
            <a:ext cx="647659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Молодцы!</a:t>
            </a:r>
            <a:endParaRPr lang="ru-RU" sz="8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 descr="C:\Users\Nicolay\Desktop\Оксана\1 СЕНТЯБРЯ\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642917"/>
            <a:ext cx="2571768" cy="3086121"/>
          </a:xfrm>
          <a:prstGeom prst="rect">
            <a:avLst/>
          </a:prstGeom>
          <a:noFill/>
        </p:spPr>
      </p:pic>
      <p:pic>
        <p:nvPicPr>
          <p:cNvPr id="4" name="Picture 2" descr="C:\Users\Nicolay\Desktop\Оксана\1 СЕНТЯБРЯ\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642918"/>
            <a:ext cx="2571768" cy="3086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238</TotalTime>
  <Words>23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Урок письма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письма</dc:title>
  <dc:creator>st1k_sbk</dc:creator>
  <cp:lastModifiedBy>Nicolay</cp:lastModifiedBy>
  <cp:revision>21</cp:revision>
  <dcterms:created xsi:type="dcterms:W3CDTF">2011-01-27T13:31:51Z</dcterms:created>
  <dcterms:modified xsi:type="dcterms:W3CDTF">2012-01-29T12:39:52Z</dcterms:modified>
</cp:coreProperties>
</file>