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7858132" cy="990600"/>
          </a:xfrm>
        </p:spPr>
        <p:txBody>
          <a:bodyPr>
            <a:noAutofit/>
          </a:bodyPr>
          <a:lstStyle/>
          <a:p>
            <a:r>
              <a:rPr lang="ru-RU" sz="6000" b="1" dirty="0" smtClean="0"/>
              <a:t>Скелет. Строение, состав и свойства костей</a:t>
            </a:r>
            <a:r>
              <a:rPr lang="ru-RU" sz="6000" dirty="0" smtClean="0"/>
              <a:t>.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24.11.2011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http://festival.1september.ru/articles/413846/slide1.jpg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festival.1september.ru/articles/413846/slide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План урока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571472" y="1428736"/>
            <a:ext cx="8229600" cy="493776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Скелет человека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Строение кости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Состав кости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Свойства кости</a:t>
            </a:r>
          </a:p>
          <a:p>
            <a:pPr marL="514350" indent="-514350">
              <a:buFont typeface="+mj-lt"/>
              <a:buAutoNum type="arabicPeriod"/>
            </a:pPr>
            <a:endParaRPr lang="ru-RU" sz="5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festival.1september.ru/articles/413846/slide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festival.1september.ru/articles/413846/slide1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festival.1september.ru/articles/413846/slide1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festival.1september.ru/articles/413846/slide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9001156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113</TotalTime>
  <Words>20</Words>
  <PresentationFormat>Экран (4:3)</PresentationFormat>
  <Paragraphs>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Начальная</vt:lpstr>
      <vt:lpstr>Скелет. Строение, состав и свойства костей.</vt:lpstr>
      <vt:lpstr>Слайд 2</vt:lpstr>
      <vt:lpstr>Слайд 3</vt:lpstr>
      <vt:lpstr>План урока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Скелет. Строение, состав и свойства костей.</dc:title>
  <dc:creator>Алсу Равильевна</dc:creator>
  <cp:lastModifiedBy>Алсу Равильевна</cp:lastModifiedBy>
  <cp:revision>18</cp:revision>
  <dcterms:created xsi:type="dcterms:W3CDTF">2011-11-19T10:09:18Z</dcterms:created>
  <dcterms:modified xsi:type="dcterms:W3CDTF">2011-11-23T13:09:42Z</dcterms:modified>
</cp:coreProperties>
</file>