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0" r:id="rId2"/>
    <p:sldId id="279" r:id="rId3"/>
    <p:sldId id="261" r:id="rId4"/>
    <p:sldId id="273" r:id="rId5"/>
    <p:sldId id="275" r:id="rId6"/>
    <p:sldId id="265" r:id="rId7"/>
    <p:sldId id="262" r:id="rId8"/>
    <p:sldId id="263" r:id="rId9"/>
    <p:sldId id="259" r:id="rId10"/>
    <p:sldId id="269" r:id="rId11"/>
    <p:sldId id="257" r:id="rId12"/>
    <p:sldId id="277" r:id="rId13"/>
    <p:sldId id="276" r:id="rId14"/>
    <p:sldId id="256" r:id="rId15"/>
    <p:sldId id="258" r:id="rId16"/>
    <p:sldId id="268" r:id="rId17"/>
    <p:sldId id="270" r:id="rId18"/>
    <p:sldId id="278" r:id="rId19"/>
    <p:sldId id="28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ABD27-52C1-41F3-897D-78E051328EBF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A6827-9FF2-4187-9127-156C10789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&#1052;&#1086;&#1103;%20&#1084;&#1091;&#1079;&#1099;&#1082;&#1072;\&#1046;&#1072;&#1076;&#1099;&#1083;&#1073;&#1077;&#1082;%20-%20&#1046;&#1099;&#1083;&#1072;&#1084;&#1072;%20&#1078;&#1072;&#1085;&#1099;&#1084;.mp.mp3" TargetMode="Externa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90" y="1714488"/>
            <a:ext cx="850109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FK Target" pitchFamily="34" charset="0"/>
              </a:rPr>
              <a:t>Учебник по информатике</a:t>
            </a:r>
            <a:endParaRPr lang="ru-RU" sz="9600" b="1" cap="all" dirty="0">
              <a:ln/>
              <a:solidFill>
                <a:srgbClr val="7030A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FK Targe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4929198"/>
            <a:ext cx="76438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Не пропадет ваш скромный труд </a:t>
            </a:r>
          </a:p>
          <a:p>
            <a:r>
              <a:rPr lang="ru-RU" sz="3600" b="1" dirty="0" smtClean="0"/>
              <a:t>И дум высокое стремленье…</a:t>
            </a:r>
          </a:p>
          <a:p>
            <a:pPr algn="r"/>
            <a:r>
              <a:rPr lang="ru-RU" sz="3600" b="1" dirty="0" smtClean="0"/>
              <a:t>Пушкин А.С.</a:t>
            </a:r>
            <a:endParaRPr lang="ru-RU" sz="3600" b="1" dirty="0"/>
          </a:p>
        </p:txBody>
      </p:sp>
      <p:pic>
        <p:nvPicPr>
          <p:cNvPr id="8" name="Жадылбек - Жылама жаным.mp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4282" y="6357958"/>
            <a:ext cx="304800" cy="304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00100" y="642918"/>
            <a:ext cx="70009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 Black" pitchFamily="34" charset="0"/>
              </a:rPr>
              <a:t>Для студентов </a:t>
            </a:r>
            <a:r>
              <a:rPr lang="en-US" sz="2000" dirty="0" smtClean="0">
                <a:latin typeface="Arial Black" pitchFamily="34" charset="0"/>
              </a:rPr>
              <a:t>I</a:t>
            </a:r>
            <a:r>
              <a:rPr lang="ru-RU" sz="2000" dirty="0" smtClean="0">
                <a:latin typeface="Arial Black" pitchFamily="34" charset="0"/>
              </a:rPr>
              <a:t> курса от 503 группы и </a:t>
            </a:r>
          </a:p>
          <a:p>
            <a:pPr algn="ctr"/>
            <a:r>
              <a:rPr lang="ru-RU" sz="2000" dirty="0" smtClean="0">
                <a:latin typeface="Arial Black" pitchFamily="34" charset="0"/>
              </a:rPr>
              <a:t>преподавателя Асанбековой Г.К.</a:t>
            </a:r>
            <a:endParaRPr lang="ru-RU" sz="2000" dirty="0">
              <a:latin typeface="Arial Black" pitchFamily="34" charset="0"/>
            </a:endParaRPr>
          </a:p>
        </p:txBody>
      </p:sp>
      <p:pic>
        <p:nvPicPr>
          <p:cNvPr id="1026" name="Picture 2" descr="E:\100OLYMP\DSC0152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82" y="87252"/>
            <a:ext cx="1714480" cy="20558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-1122" t="-2976" r="61217" b="5357"/>
          <a:stretch>
            <a:fillRect/>
          </a:stretch>
        </p:blipFill>
        <p:spPr bwMode="auto">
          <a:xfrm>
            <a:off x="1536527" y="1643050"/>
            <a:ext cx="2479352" cy="2343158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214546" y="4127849"/>
            <a:ext cx="13849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Ин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12020" y="4143380"/>
            <a:ext cx="15173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тер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41247" y="4127849"/>
            <a:ext cx="15169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нет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41027" r="28689" b="1785"/>
          <a:stretch>
            <a:fillRect/>
          </a:stretch>
        </p:blipFill>
        <p:spPr bwMode="auto">
          <a:xfrm>
            <a:off x="4082306" y="1643050"/>
            <a:ext cx="2418520" cy="2357454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73555" b="-596"/>
          <a:stretch>
            <a:fillRect/>
          </a:stretch>
        </p:blipFill>
        <p:spPr bwMode="auto">
          <a:xfrm>
            <a:off x="6572264" y="1643050"/>
            <a:ext cx="1643074" cy="2357454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5529" t="2534" r="57978" b="8783"/>
          <a:stretch>
            <a:fillRect/>
          </a:stretch>
        </p:blipFill>
        <p:spPr>
          <a:xfrm>
            <a:off x="1857356" y="1428736"/>
            <a:ext cx="2357454" cy="250033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47788" t="7602" r="3554" b="3716"/>
          <a:stretch>
            <a:fillRect/>
          </a:stretch>
        </p:blipFill>
        <p:spPr>
          <a:xfrm>
            <a:off x="4286248" y="1428736"/>
            <a:ext cx="3143272" cy="250033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143108" y="3913535"/>
            <a:ext cx="1785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/>
              <a:t>Ок</a:t>
            </a:r>
            <a:endParaRPr lang="ru-RU" sz="6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3913535"/>
            <a:ext cx="22145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/>
              <a:t>но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3325" r="52345" b="3999"/>
          <a:stretch>
            <a:fillRect/>
          </a:stretch>
        </p:blipFill>
        <p:spPr>
          <a:xfrm>
            <a:off x="2143108" y="1714488"/>
            <a:ext cx="2857520" cy="2286016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57758" r="5670" b="4000"/>
          <a:stretch>
            <a:fillRect/>
          </a:stretch>
        </p:blipFill>
        <p:spPr>
          <a:xfrm>
            <a:off x="5072066" y="1714488"/>
            <a:ext cx="2357454" cy="2286016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2786050" y="4056387"/>
            <a:ext cx="17145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Ката</a:t>
            </a:r>
            <a:endParaRPr lang="ru-RU" sz="6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500694" y="4056387"/>
            <a:ext cx="1785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/>
              <a:t>лог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6716" t="8272" r="52988" b="6250"/>
          <a:stretch>
            <a:fillRect/>
          </a:stretch>
        </p:blipFill>
        <p:spPr>
          <a:xfrm>
            <a:off x="1928794" y="1714488"/>
            <a:ext cx="2571768" cy="2214578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51119" t="2757" r="5227" b="11763"/>
          <a:stretch>
            <a:fillRect/>
          </a:stretch>
        </p:blipFill>
        <p:spPr>
          <a:xfrm>
            <a:off x="4572000" y="1714488"/>
            <a:ext cx="2786050" cy="2214578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2285984" y="4056411"/>
            <a:ext cx="1928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 smtClean="0"/>
              <a:t>Шаб</a:t>
            </a:r>
            <a:endParaRPr lang="ru-RU" sz="6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286380" y="4056411"/>
            <a:ext cx="1785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/>
              <a:t>лон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r="69194" b="-1361"/>
          <a:stretch>
            <a:fillRect/>
          </a:stretch>
        </p:blipFill>
        <p:spPr>
          <a:xfrm>
            <a:off x="1714480" y="1714488"/>
            <a:ext cx="1857388" cy="242889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13" name="Рисунок 12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31043" r="44075" b="-1361"/>
          <a:stretch>
            <a:fillRect/>
          </a:stretch>
        </p:blipFill>
        <p:spPr>
          <a:xfrm>
            <a:off x="3571868" y="1714488"/>
            <a:ext cx="1500198" cy="242889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14" name="Рисунок 13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57109" r="3791" b="-1362"/>
          <a:stretch>
            <a:fillRect/>
          </a:stretch>
        </p:blipFill>
        <p:spPr>
          <a:xfrm>
            <a:off x="5143504" y="1714488"/>
            <a:ext cx="2357454" cy="242889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15" name="TextBox 14"/>
          <p:cNvSpPr txBox="1"/>
          <p:nvPr/>
        </p:nvSpPr>
        <p:spPr>
          <a:xfrm>
            <a:off x="1857356" y="4357694"/>
            <a:ext cx="15001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 smtClean="0"/>
              <a:t>Арх</a:t>
            </a:r>
            <a:endParaRPr lang="ru-RU" sz="6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643306" y="4357694"/>
            <a:ext cx="15716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ива</a:t>
            </a:r>
            <a:endParaRPr lang="ru-RU" sz="6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643570" y="4357694"/>
            <a:ext cx="1785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 smtClean="0"/>
              <a:t>ция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r="66468" b="442"/>
          <a:stretch>
            <a:fillRect/>
          </a:stretch>
        </p:blipFill>
        <p:spPr>
          <a:xfrm>
            <a:off x="1357290" y="1500174"/>
            <a:ext cx="2143140" cy="214314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36587" b="221"/>
          <a:stretch>
            <a:fillRect/>
          </a:stretch>
        </p:blipFill>
        <p:spPr>
          <a:xfrm>
            <a:off x="3571868" y="1500174"/>
            <a:ext cx="4052893" cy="2147895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500166" y="3627783"/>
            <a:ext cx="1928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/>
              <a:t>Я</a:t>
            </a:r>
            <a:endParaRPr lang="ru-RU" sz="6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143372" y="3571876"/>
            <a:ext cx="23574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/>
              <a:t>чейка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  </a:ext>
            </a:extLst>
          </a:blip>
          <a:srcRect r="65936" b="-2823"/>
          <a:stretch>
            <a:fillRect/>
          </a:stretch>
        </p:blipFill>
        <p:spPr>
          <a:xfrm>
            <a:off x="1785918" y="1500174"/>
            <a:ext cx="2214578" cy="2428892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pic>
        <p:nvPicPr>
          <p:cNvPr id="11" name="Рисунок 10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  </a:ext>
            </a:extLst>
          </a:blip>
          <a:srcRect l="36814" r="39011" b="-1412"/>
          <a:stretch>
            <a:fillRect/>
          </a:stretch>
        </p:blipFill>
        <p:spPr>
          <a:xfrm>
            <a:off x="4071934" y="1500174"/>
            <a:ext cx="1571636" cy="2395546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pic>
        <p:nvPicPr>
          <p:cNvPr id="12" name="Рисунок 1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  </a:ext>
            </a:extLst>
          </a:blip>
          <a:srcRect l="63186" b="-1412"/>
          <a:stretch>
            <a:fillRect/>
          </a:stretch>
        </p:blipFill>
        <p:spPr>
          <a:xfrm>
            <a:off x="5643570" y="1500174"/>
            <a:ext cx="2393336" cy="2395546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2143108" y="3984973"/>
            <a:ext cx="17145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Док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57686" y="3984973"/>
            <a:ext cx="15001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ум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43636" y="4005868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err="1" smtClean="0">
                <a:solidFill>
                  <a:srgbClr val="FF0000"/>
                </a:solidFill>
              </a:rPr>
              <a:t>ент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r="74844" b="-3961"/>
          <a:stretch>
            <a:fillRect/>
          </a:stretch>
        </p:blipFill>
        <p:spPr>
          <a:xfrm>
            <a:off x="928662" y="1643050"/>
            <a:ext cx="1643074" cy="2000264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pic>
        <p:nvPicPr>
          <p:cNvPr id="9" name="Рисунок 8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26249" r="38752" b="-3961"/>
          <a:stretch>
            <a:fillRect/>
          </a:stretch>
        </p:blipFill>
        <p:spPr>
          <a:xfrm>
            <a:off x="2714612" y="1643050"/>
            <a:ext cx="2286016" cy="2000264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62342" r="20158" b="-3961"/>
          <a:stretch>
            <a:fillRect/>
          </a:stretch>
        </p:blipFill>
        <p:spPr>
          <a:xfrm>
            <a:off x="5143504" y="1643050"/>
            <a:ext cx="1143008" cy="2000264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pic>
        <p:nvPicPr>
          <p:cNvPr id="11" name="Рисунок 10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80935" b="-3961"/>
          <a:stretch>
            <a:fillRect/>
          </a:stretch>
        </p:blipFill>
        <p:spPr>
          <a:xfrm>
            <a:off x="6429388" y="1643050"/>
            <a:ext cx="2000264" cy="2000264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500034" y="3627783"/>
            <a:ext cx="26432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Форма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7488" y="3627783"/>
            <a:ext cx="20717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>
                <a:solidFill>
                  <a:srgbClr val="FF0000"/>
                </a:solidFill>
              </a:rPr>
              <a:t>ти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43504" y="3627783"/>
            <a:ext cx="13573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>
                <a:solidFill>
                  <a:srgbClr val="FF0000"/>
                </a:solidFill>
              </a:rPr>
              <a:t>ро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86512" y="3627783"/>
            <a:ext cx="23574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>
                <a:solidFill>
                  <a:srgbClr val="FF0000"/>
                </a:solidFill>
              </a:rPr>
              <a:t>вание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r="57714" b="-2539"/>
          <a:stretch>
            <a:fillRect/>
          </a:stretch>
        </p:blipFill>
        <p:spPr bwMode="auto">
          <a:xfrm>
            <a:off x="1571604" y="1714488"/>
            <a:ext cx="2714644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2214546" y="4214818"/>
            <a:ext cx="109677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Пи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14810" y="4214818"/>
            <a:ext cx="8754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кс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8" y="4214818"/>
            <a:ext cx="13440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ель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37835" r="33233" b="-2539"/>
          <a:stretch>
            <a:fillRect/>
          </a:stretch>
        </p:blipFill>
        <p:spPr bwMode="auto">
          <a:xfrm>
            <a:off x="4000496" y="1714488"/>
            <a:ext cx="185738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/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67880" b="-5468"/>
          <a:stretch>
            <a:fillRect/>
          </a:stretch>
        </p:blipFill>
        <p:spPr bwMode="auto">
          <a:xfrm>
            <a:off x="5572132" y="1714488"/>
            <a:ext cx="2000264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357298"/>
            <a:ext cx="80010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b="1" dirty="0" smtClean="0">
                <a:latin typeface="FK Town Wide" pitchFamily="34" charset="0"/>
              </a:rPr>
              <a:t>	Объявляется благодарность группе 503 за проявленный интерес к предмету </a:t>
            </a:r>
          </a:p>
          <a:p>
            <a:pPr algn="ctr"/>
            <a:r>
              <a:rPr lang="ru-RU" sz="4000" b="1" dirty="0" smtClean="0">
                <a:solidFill>
                  <a:srgbClr val="0070C0"/>
                </a:solidFill>
                <a:latin typeface="FK Town Wide" pitchFamily="34" charset="0"/>
              </a:rPr>
              <a:t>Прикладная информатика </a:t>
            </a:r>
          </a:p>
          <a:p>
            <a:pPr algn="just"/>
            <a:r>
              <a:rPr lang="ru-RU" sz="4000" b="1" dirty="0" smtClean="0">
                <a:latin typeface="FK Town Wide" pitchFamily="34" charset="0"/>
              </a:rPr>
              <a:t>и содействие в составлении учебника для студентов 1-го курса нашего колледжа.</a:t>
            </a:r>
            <a:endParaRPr lang="ru-RU" sz="4000" b="1" dirty="0">
              <a:latin typeface="FK Town Wi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7652" r="54087" b="-2540"/>
          <a:stretch>
            <a:fillRect/>
          </a:stretch>
        </p:blipFill>
        <p:spPr bwMode="auto">
          <a:xfrm>
            <a:off x="1428728" y="1285860"/>
            <a:ext cx="2500330" cy="25003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43441" r="29230" b="-2540"/>
          <a:stretch>
            <a:fillRect/>
          </a:stretch>
        </p:blipFill>
        <p:spPr bwMode="auto">
          <a:xfrm>
            <a:off x="3786182" y="1285860"/>
            <a:ext cx="1785950" cy="25003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70770" b="-2540"/>
          <a:stretch>
            <a:fillRect/>
          </a:stretch>
        </p:blipFill>
        <p:spPr bwMode="auto">
          <a:xfrm>
            <a:off x="5572132" y="1285860"/>
            <a:ext cx="1910134" cy="25003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571604" y="3786190"/>
            <a:ext cx="21431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Пере</a:t>
            </a:r>
            <a:endParaRPr lang="ru-RU" sz="6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86182" y="3770659"/>
            <a:ext cx="1785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/>
              <a:t>да</a:t>
            </a:r>
            <a:endParaRPr lang="ru-RU" sz="6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572132" y="3770659"/>
            <a:ext cx="1928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/>
              <a:t>ча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r="68319" b="1162"/>
          <a:stretch>
            <a:fillRect/>
          </a:stretch>
        </p:blipFill>
        <p:spPr bwMode="auto">
          <a:xfrm>
            <a:off x="1357290" y="1643050"/>
            <a:ext cx="2071702" cy="2428892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pic>
        <p:nvPicPr>
          <p:cNvPr id="9" name="Рисунок 8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34706" r="34706" b="581"/>
          <a:stretch>
            <a:fillRect/>
          </a:stretch>
        </p:blipFill>
        <p:spPr bwMode="auto">
          <a:xfrm>
            <a:off x="3500430" y="1643050"/>
            <a:ext cx="2000264" cy="2443171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63109" b="581"/>
          <a:stretch>
            <a:fillRect/>
          </a:stretch>
        </p:blipFill>
        <p:spPr bwMode="auto">
          <a:xfrm>
            <a:off x="5572132" y="1643050"/>
            <a:ext cx="2412402" cy="2443171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1428728" y="4127849"/>
            <a:ext cx="1928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 smtClean="0"/>
              <a:t>Обра</a:t>
            </a:r>
            <a:endParaRPr lang="ru-RU" sz="6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29058" y="4143380"/>
            <a:ext cx="1428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бот</a:t>
            </a:r>
            <a:endParaRPr lang="ru-RU" sz="6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286512" y="4127849"/>
            <a:ext cx="13573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 smtClean="0"/>
              <a:t>ка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r="56127" b="189"/>
          <a:stretch>
            <a:fillRect/>
          </a:stretch>
        </p:blipFill>
        <p:spPr bwMode="auto">
          <a:xfrm>
            <a:off x="1285852" y="1714488"/>
            <a:ext cx="2857520" cy="2500330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857356" y="4270725"/>
            <a:ext cx="197874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err="1" smtClean="0">
                <a:solidFill>
                  <a:srgbClr val="FF0000"/>
                </a:solidFill>
              </a:rPr>
              <a:t>Комп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15074" y="4270725"/>
            <a:ext cx="12810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тер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44970" r="31997" b="189"/>
          <a:stretch>
            <a:fillRect/>
          </a:stretch>
        </p:blipFill>
        <p:spPr bwMode="auto">
          <a:xfrm>
            <a:off x="4214810" y="1714488"/>
            <a:ext cx="1500198" cy="2500330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pic>
        <p:nvPicPr>
          <p:cNvPr id="8" name="Рисунок 7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69100" b="189"/>
          <a:stretch>
            <a:fillRect/>
          </a:stretch>
        </p:blipFill>
        <p:spPr bwMode="auto">
          <a:xfrm>
            <a:off x="5786446" y="1714488"/>
            <a:ext cx="2012601" cy="2500330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4357686" y="4270725"/>
            <a:ext cx="1428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>
                <a:solidFill>
                  <a:srgbClr val="FF0000"/>
                </a:solidFill>
              </a:rPr>
              <a:t>ью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r="65100" b="-575"/>
          <a:stretch>
            <a:fillRect/>
          </a:stretch>
        </p:blipFill>
        <p:spPr bwMode="auto">
          <a:xfrm>
            <a:off x="1071538" y="1571612"/>
            <a:ext cx="2305775" cy="2643206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pic>
        <p:nvPicPr>
          <p:cNvPr id="11" name="Рисунок 10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34731" r="18372" b="-575"/>
          <a:stretch>
            <a:fillRect/>
          </a:stretch>
        </p:blipFill>
        <p:spPr bwMode="auto">
          <a:xfrm>
            <a:off x="3428992" y="1571612"/>
            <a:ext cx="3098385" cy="2643206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pic>
        <p:nvPicPr>
          <p:cNvPr id="12" name="Рисунок 1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80537" b="-575"/>
          <a:stretch>
            <a:fillRect/>
          </a:stretch>
        </p:blipFill>
        <p:spPr bwMode="auto">
          <a:xfrm>
            <a:off x="6572265" y="1571612"/>
            <a:ext cx="1285883" cy="2643206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1714480" y="4199287"/>
            <a:ext cx="1643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Па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14810" y="4199287"/>
            <a:ext cx="21431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мят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29454" y="4199287"/>
            <a:ext cx="10715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>
                <a:solidFill>
                  <a:srgbClr val="FF0000"/>
                </a:solidFill>
              </a:rPr>
              <a:t>ь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r="62982" b="-191"/>
          <a:stretch>
            <a:fillRect/>
          </a:stretch>
        </p:blipFill>
        <p:spPr bwMode="auto">
          <a:xfrm>
            <a:off x="1285852" y="1357298"/>
            <a:ext cx="2428892" cy="2500306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35846" r="34757" b="-4389"/>
          <a:stretch>
            <a:fillRect/>
          </a:stretch>
        </p:blipFill>
        <p:spPr bwMode="auto">
          <a:xfrm>
            <a:off x="3786182" y="1357298"/>
            <a:ext cx="1857388" cy="2500330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65243" b="-1527"/>
          <a:stretch>
            <a:fillRect/>
          </a:stretch>
        </p:blipFill>
        <p:spPr bwMode="auto">
          <a:xfrm>
            <a:off x="5715008" y="1357299"/>
            <a:ext cx="2351973" cy="2500330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1428728" y="3842097"/>
            <a:ext cx="21431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/>
              <a:t>Кла</a:t>
            </a:r>
            <a:endParaRPr lang="ru-RU" sz="6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57620" y="3842097"/>
            <a:ext cx="1643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/>
              <a:t>виа</a:t>
            </a:r>
            <a:endParaRPr lang="ru-RU" sz="6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000760" y="3842097"/>
            <a:ext cx="2000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/>
              <a:t>тура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r="67156" b="-961"/>
          <a:stretch>
            <a:fillRect/>
          </a:stretch>
        </p:blipFill>
        <p:spPr bwMode="auto">
          <a:xfrm>
            <a:off x="1285852" y="1571612"/>
            <a:ext cx="2286016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32483" r="48905" b="-961"/>
          <a:stretch>
            <a:fillRect/>
          </a:stretch>
        </p:blipFill>
        <p:spPr bwMode="auto">
          <a:xfrm>
            <a:off x="3500430" y="1571612"/>
            <a:ext cx="1214446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48905" r="19345" b="-962"/>
          <a:stretch>
            <a:fillRect/>
          </a:stretch>
        </p:blipFill>
        <p:spPr bwMode="auto">
          <a:xfrm>
            <a:off x="4572000" y="1571612"/>
            <a:ext cx="2071702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79560" b="-1923"/>
          <a:stretch>
            <a:fillRect/>
          </a:stretch>
        </p:blipFill>
        <p:spPr bwMode="auto">
          <a:xfrm>
            <a:off x="6643702" y="1571612"/>
            <a:ext cx="1333754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1214414" y="3842097"/>
            <a:ext cx="23574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>
                <a:solidFill>
                  <a:srgbClr val="FF0000"/>
                </a:solidFill>
              </a:rPr>
              <a:t>Проце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868" y="3842097"/>
            <a:ext cx="114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с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86314" y="3842097"/>
            <a:ext cx="1785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со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15140" y="3842097"/>
            <a:ext cx="12144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>
                <a:solidFill>
                  <a:srgbClr val="FF0000"/>
                </a:solidFill>
              </a:rPr>
              <a:t>р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10547" t="10308" r="48904" b="9794"/>
          <a:stretch>
            <a:fillRect/>
          </a:stretch>
        </p:blipFill>
        <p:spPr>
          <a:xfrm>
            <a:off x="1857356" y="1857364"/>
            <a:ext cx="2643206" cy="2214578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  </a:ext>
            </a:extLst>
          </a:blip>
          <a:srcRect l="58767" t="5155" b="14947"/>
          <a:stretch>
            <a:fillRect/>
          </a:stretch>
        </p:blipFill>
        <p:spPr>
          <a:xfrm>
            <a:off x="4572000" y="1857364"/>
            <a:ext cx="2687769" cy="2214578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357422" y="4127849"/>
            <a:ext cx="22145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Мод</a:t>
            </a:r>
            <a:endParaRPr lang="ru-RU" sz="6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143504" y="4127849"/>
            <a:ext cx="15716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/>
              <a:t>ем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</TotalTime>
  <Words>73</Words>
  <Application>Microsoft Office PowerPoint</Application>
  <PresentationFormat>Экран (4:3)</PresentationFormat>
  <Paragraphs>54</Paragraphs>
  <Slides>19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Admin</cp:lastModifiedBy>
  <cp:revision>51</cp:revision>
  <dcterms:created xsi:type="dcterms:W3CDTF">2011-10-24T06:20:26Z</dcterms:created>
  <dcterms:modified xsi:type="dcterms:W3CDTF">2011-11-16T17:18:29Z</dcterms:modified>
</cp:coreProperties>
</file>