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25"/>
  </p:notesMasterIdLst>
  <p:sldIdLst>
    <p:sldId id="256" r:id="rId2"/>
    <p:sldId id="258" r:id="rId3"/>
    <p:sldId id="257" r:id="rId4"/>
    <p:sldId id="260" r:id="rId5"/>
    <p:sldId id="263" r:id="rId6"/>
    <p:sldId id="264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709" autoAdjust="0"/>
  </p:normalViewPr>
  <p:slideViewPr>
    <p:cSldViewPr>
      <p:cViewPr varScale="1">
        <p:scale>
          <a:sx n="102" d="100"/>
          <a:sy n="102" d="100"/>
        </p:scale>
        <p:origin x="-22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28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F543B7-091A-4E47-9A98-F8F9EB1E1A0B}" type="datetimeFigureOut">
              <a:rPr lang="ru-RU" smtClean="0"/>
              <a:pPr/>
              <a:t>21.10.2011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CCD30F-60CF-4FCB-8F3B-6446C36D229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5267B0E-7B9A-49E2-A4FE-AD2FFCF36453}" type="datetime1">
              <a:rPr lang="ru-RU" smtClean="0"/>
              <a:pPr/>
              <a:t>21.10.2011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FD394D-0CB3-4779-9B7B-789D0D640098}" type="datetime1">
              <a:rPr lang="ru-RU" smtClean="0"/>
              <a:pPr/>
              <a:t>21.10.2011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428E2901-A046-4A4F-BC48-ABA945618001}" type="datetime1">
              <a:rPr lang="ru-RU" smtClean="0"/>
              <a:pPr/>
              <a:t>21.10.2011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415D1F9-D921-47D6-A010-B4124F8D3A7D}" type="datetime1">
              <a:rPr lang="ru-RU" smtClean="0"/>
              <a:pPr/>
              <a:t>21.10.2011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4E109C6-882F-4587-8725-3578178F1D74}" type="datetime1">
              <a:rPr lang="ru-RU" smtClean="0"/>
              <a:pPr/>
              <a:t>21.10.2011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28E340-B44F-499D-ACB7-A1CF17C27D8C}" type="datetime1">
              <a:rPr lang="ru-RU" smtClean="0"/>
              <a:pPr/>
              <a:t>21.10.2011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3F13AD-FBD9-4CBA-BDCC-4B4A7D433667}" type="datetime1">
              <a:rPr lang="ru-RU" smtClean="0"/>
              <a:pPr/>
              <a:t>21.10.2011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357A29-1BCC-43B4-916E-352DF5D7AF46}" type="datetime1">
              <a:rPr lang="ru-RU" smtClean="0"/>
              <a:pPr/>
              <a:t>21.10.2011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E7A9756-A74A-4CCA-985F-6910C72C73B3}" type="datetime1">
              <a:rPr lang="ru-RU" smtClean="0"/>
              <a:pPr/>
              <a:t>21.10.2011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879886-2D8E-470D-B62C-E344EED03CDC}" type="datetime1">
              <a:rPr lang="ru-RU" smtClean="0"/>
              <a:pPr/>
              <a:t>21.10.2011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E98320-9BF6-4C7C-B821-9CAD7FB9E1BB}" type="datetime1">
              <a:rPr lang="ru-RU" smtClean="0"/>
              <a:pPr/>
              <a:t>21.10.2011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FDFF9240-43FA-434D-B64A-55B2908BA5A7}" type="datetime1">
              <a:rPr lang="ru-RU" smtClean="0"/>
              <a:pPr/>
              <a:t>21.10.2011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28926" y="1857364"/>
            <a:ext cx="5886464" cy="2243152"/>
          </a:xfrm>
        </p:spPr>
        <p:txBody>
          <a:bodyPr>
            <a:normAutofit/>
          </a:bodyPr>
          <a:lstStyle/>
          <a:p>
            <a:pPr algn="ctr"/>
            <a:r>
              <a:rPr lang="ru-RU" sz="6000" dirty="0" smtClean="0">
                <a:solidFill>
                  <a:schemeClr val="tx1"/>
                </a:solidFill>
                <a:latin typeface="FK Terminator" pitchFamily="18" charset="0"/>
              </a:rPr>
              <a:t>Что будет?</a:t>
            </a:r>
            <a:endParaRPr lang="ru-RU" sz="6000" dirty="0">
              <a:solidFill>
                <a:schemeClr val="tx1"/>
              </a:solidFill>
              <a:latin typeface="FK Terminator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290" y="5214950"/>
            <a:ext cx="7200928" cy="757246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tx1"/>
                </a:solidFill>
                <a:latin typeface="FK Troover" pitchFamily="34" charset="0"/>
              </a:rPr>
              <a:t>Информационный справочник</a:t>
            </a:r>
            <a:endParaRPr lang="ru-RU" sz="3600" b="1" dirty="0">
              <a:solidFill>
                <a:schemeClr val="tx1"/>
              </a:solidFill>
              <a:latin typeface="FK Troover" pitchFamily="34" charset="0"/>
            </a:endParaRPr>
          </a:p>
        </p:txBody>
      </p:sp>
      <p:pic>
        <p:nvPicPr>
          <p:cNvPr id="1026" name="Picture 2" descr="sonyericsson w800i walkm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928670"/>
            <a:ext cx="2143140" cy="39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42910" y="1500174"/>
            <a:ext cx="7239000" cy="15716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000" cap="none" dirty="0" smtClean="0">
                <a:solidFill>
                  <a:schemeClr val="tx1"/>
                </a:solidFill>
                <a:latin typeface="FK Techno" pitchFamily="18" charset="0"/>
              </a:rPr>
              <a:t>Что будет, если ВЫПОЛНИТЬ</a:t>
            </a:r>
            <a:endParaRPr lang="ru-RU" sz="6000" cap="none" dirty="0">
              <a:solidFill>
                <a:schemeClr val="tx1"/>
              </a:solidFill>
              <a:latin typeface="FK Techno" pitchFamily="18" charset="0"/>
            </a:endParaRPr>
          </a:p>
        </p:txBody>
      </p:sp>
      <p:pic>
        <p:nvPicPr>
          <p:cNvPr id="5" name="Picture 3" descr="E:\Учебный материал\Уроки открытые\Рисунки с интернета\uz002[1]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3240" y="5500702"/>
            <a:ext cx="2214578" cy="650080"/>
          </a:xfrm>
          <a:prstGeom prst="rect">
            <a:avLst/>
          </a:prstGeom>
          <a:noFill/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571604" y="3500438"/>
            <a:ext cx="5598649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169988" algn="l"/>
              </a:tabLst>
            </a:pPr>
            <a:r>
              <a:rPr lang="ru-RU" sz="4000" dirty="0" smtClean="0">
                <a:solidFill>
                  <a:srgbClr val="002060"/>
                </a:solidFill>
                <a:latin typeface="Franklin Gothic Heavy" pitchFamily="34" charset="0"/>
                <a:ea typeface="Times New Roman" pitchFamily="18" charset="0"/>
                <a:cs typeface="Times New Roman" pitchFamily="18" charset="0"/>
              </a:rPr>
              <a:t>В Контекстном меню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1169988" algn="l"/>
              </a:tabLst>
            </a:pPr>
            <a:r>
              <a:rPr lang="ru-RU" sz="4000" dirty="0" smtClean="0">
                <a:solidFill>
                  <a:srgbClr val="002060"/>
                </a:solidFill>
                <a:latin typeface="Franklin Gothic Heavy" pitchFamily="34" charset="0"/>
                <a:ea typeface="Times New Roman" pitchFamily="18" charset="0"/>
                <a:cs typeface="Times New Roman" pitchFamily="18" charset="0"/>
              </a:rPr>
              <a:t>Восстановить</a:t>
            </a:r>
            <a:endParaRPr lang="ru-RU" sz="4000" dirty="0" smtClean="0">
              <a:solidFill>
                <a:srgbClr val="002060"/>
              </a:solidFill>
              <a:latin typeface="Franklin Gothic Heavy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71472" y="1214422"/>
            <a:ext cx="7239000" cy="15716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000" cap="none" dirty="0" smtClean="0">
                <a:solidFill>
                  <a:schemeClr val="tx1"/>
                </a:solidFill>
                <a:latin typeface="FK Techno" pitchFamily="18" charset="0"/>
              </a:rPr>
              <a:t>Что будет, если ВЫПОЛНИТЬ</a:t>
            </a:r>
            <a:endParaRPr lang="ru-RU" sz="6000" cap="none" dirty="0">
              <a:solidFill>
                <a:schemeClr val="tx1"/>
              </a:solidFill>
              <a:latin typeface="FK Techno" pitchFamily="18" charset="0"/>
            </a:endParaRPr>
          </a:p>
        </p:txBody>
      </p:sp>
      <p:pic>
        <p:nvPicPr>
          <p:cNvPr id="5" name="Picture 3" descr="E:\Учебный материал\Уроки открытые\Рисунки с интернета\uz002[1]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488" y="5643578"/>
            <a:ext cx="2214578" cy="650080"/>
          </a:xfrm>
          <a:prstGeom prst="rect">
            <a:avLst/>
          </a:prstGeom>
          <a:noFill/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85720" y="3429000"/>
            <a:ext cx="82867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169988" algn="l"/>
              </a:tabLst>
            </a:pPr>
            <a:r>
              <a:rPr lang="ru-RU" sz="3600" dirty="0" smtClean="0">
                <a:solidFill>
                  <a:srgbClr val="002060"/>
                </a:solidFill>
                <a:latin typeface="Franklin Gothic Heavy" pitchFamily="34" charset="0"/>
                <a:ea typeface="Times New Roman" pitchFamily="18" charset="0"/>
                <a:cs typeface="Times New Roman" pitchFamily="18" charset="0"/>
              </a:rPr>
              <a:t>В Контекстном меню </a:t>
            </a:r>
            <a:r>
              <a:rPr lang="en-US" sz="3600" dirty="0" err="1" smtClean="0">
                <a:solidFill>
                  <a:srgbClr val="002060"/>
                </a:solidFill>
                <a:latin typeface="Franklin Gothic Heavy" pitchFamily="34" charset="0"/>
                <a:ea typeface="Times New Roman" pitchFamily="18" charset="0"/>
                <a:cs typeface="Times New Roman" pitchFamily="18" charset="0"/>
              </a:rPr>
              <a:t>Копировать</a:t>
            </a:r>
            <a:r>
              <a:rPr lang="en-US" sz="3600" dirty="0" smtClean="0">
                <a:solidFill>
                  <a:srgbClr val="002060"/>
                </a:solidFill>
                <a:latin typeface="Franklin Gothic Heavy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solidFill>
                  <a:srgbClr val="002060"/>
                </a:solidFill>
                <a:latin typeface="Franklin Gothic Heavy" pitchFamily="34" charset="0"/>
                <a:ea typeface="Times New Roman" pitchFamily="18" charset="0"/>
                <a:cs typeface="Times New Roman" pitchFamily="18" charset="0"/>
                <a:sym typeface="Wingdings"/>
              </a:rPr>
              <a:t></a:t>
            </a:r>
            <a:r>
              <a:rPr lang="ru-RU" sz="3600" dirty="0" smtClean="0">
                <a:solidFill>
                  <a:srgbClr val="002060"/>
                </a:solidFill>
                <a:latin typeface="Franklin Gothic Heavy" pitchFamily="34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169988" algn="l"/>
              </a:tabLst>
            </a:pPr>
            <a:r>
              <a:rPr lang="ru-RU" sz="3600" dirty="0" smtClean="0">
                <a:solidFill>
                  <a:srgbClr val="002060"/>
                </a:solidFill>
                <a:latin typeface="Franklin Gothic Heavy" pitchFamily="34" charset="0"/>
                <a:ea typeface="Times New Roman" pitchFamily="18" charset="0"/>
                <a:cs typeface="Times New Roman" pitchFamily="18" charset="0"/>
              </a:rPr>
              <a:t>В Контекстном меню Вставить</a:t>
            </a:r>
            <a:endParaRPr lang="ru-RU" sz="3600" dirty="0" smtClean="0">
              <a:solidFill>
                <a:srgbClr val="002060"/>
              </a:solidFill>
              <a:latin typeface="Franklin Gothic Heavy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00034" y="1285860"/>
            <a:ext cx="7239000" cy="15716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000" cap="none" dirty="0" smtClean="0">
                <a:solidFill>
                  <a:schemeClr val="tx1"/>
                </a:solidFill>
                <a:latin typeface="FK Techno" pitchFamily="18" charset="0"/>
              </a:rPr>
              <a:t>Что будет, если ВЫПОЛНИТЬ</a:t>
            </a:r>
            <a:endParaRPr lang="ru-RU" sz="6000" cap="none" dirty="0">
              <a:solidFill>
                <a:schemeClr val="tx1"/>
              </a:solidFill>
              <a:latin typeface="FK Techno" pitchFamily="18" charset="0"/>
            </a:endParaRPr>
          </a:p>
        </p:txBody>
      </p:sp>
      <p:pic>
        <p:nvPicPr>
          <p:cNvPr id="5" name="Picture 3" descr="E:\Учебный материал\Уроки открытые\Рисунки с интернета\uz002[1]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14678" y="5572140"/>
            <a:ext cx="2214578" cy="650080"/>
          </a:xfrm>
          <a:prstGeom prst="rect">
            <a:avLst/>
          </a:prstGeom>
          <a:noFill/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12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714348" y="3571876"/>
            <a:ext cx="749006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169988" algn="l"/>
              </a:tabLst>
            </a:pPr>
            <a:r>
              <a:rPr lang="ru-RU" sz="4000" dirty="0" smtClean="0">
                <a:solidFill>
                  <a:srgbClr val="002060"/>
                </a:solidFill>
                <a:latin typeface="Franklin Gothic Heavy" pitchFamily="34" charset="0"/>
                <a:ea typeface="Times New Roman" pitchFamily="18" charset="0"/>
                <a:cs typeface="Times New Roman" pitchFamily="18" charset="0"/>
              </a:rPr>
              <a:t>В Контекстном меню Удалить</a:t>
            </a:r>
            <a:endParaRPr lang="ru-RU" sz="4000" dirty="0" smtClean="0">
              <a:solidFill>
                <a:srgbClr val="002060"/>
              </a:solidFill>
              <a:latin typeface="Franklin Gothic Heavy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42910" y="1285860"/>
            <a:ext cx="7239000" cy="171450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000" cap="none" dirty="0" smtClean="0">
                <a:solidFill>
                  <a:schemeClr val="tx1"/>
                </a:solidFill>
                <a:latin typeface="FK Techno" pitchFamily="18" charset="0"/>
              </a:rPr>
              <a:t>Что будет, если ВЫПОЛНИТЬ</a:t>
            </a:r>
            <a:endParaRPr lang="ru-RU" sz="6000" cap="none" dirty="0">
              <a:solidFill>
                <a:schemeClr val="tx1"/>
              </a:solidFill>
              <a:latin typeface="FK Techno" pitchFamily="18" charset="0"/>
            </a:endParaRPr>
          </a:p>
        </p:txBody>
      </p:sp>
      <p:pic>
        <p:nvPicPr>
          <p:cNvPr id="5" name="Picture 3" descr="E:\Учебный материал\Уроки открытые\Рисунки с интернета\uz002[1]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0430" y="5643578"/>
            <a:ext cx="2214578" cy="650080"/>
          </a:xfrm>
          <a:prstGeom prst="rect">
            <a:avLst/>
          </a:prstGeom>
          <a:noFill/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13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42910" y="3357562"/>
            <a:ext cx="720568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1169988" algn="l"/>
              </a:tabLst>
            </a:pPr>
            <a:r>
              <a:rPr lang="kk-KZ" sz="4000" dirty="0" smtClean="0">
                <a:solidFill>
                  <a:srgbClr val="002060"/>
                </a:solidFill>
                <a:latin typeface="Franklin Gothic Heavy" pitchFamily="34" charset="0"/>
                <a:ea typeface="Times New Roman" pitchFamily="18" charset="0"/>
                <a:cs typeface="Times New Roman" pitchFamily="18" charset="0"/>
              </a:rPr>
              <a:t>Щелкнуть мышью медленно по имени 2 раза</a:t>
            </a:r>
            <a:endParaRPr lang="kk-KZ" sz="4000" dirty="0" smtClean="0">
              <a:solidFill>
                <a:srgbClr val="002060"/>
              </a:solidFill>
              <a:latin typeface="Franklin Gothic Heavy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42910" y="1071546"/>
            <a:ext cx="7239000" cy="15716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000" cap="none" dirty="0" smtClean="0">
                <a:solidFill>
                  <a:schemeClr val="tx1"/>
                </a:solidFill>
                <a:latin typeface="FK Techno" pitchFamily="18" charset="0"/>
              </a:rPr>
              <a:t>Что будет, если ВЫПОЛНИТЬ</a:t>
            </a:r>
            <a:endParaRPr lang="ru-RU" sz="6000" cap="none" dirty="0">
              <a:solidFill>
                <a:schemeClr val="tx1"/>
              </a:solidFill>
              <a:latin typeface="FK Techno" pitchFamily="18" charset="0"/>
            </a:endParaRPr>
          </a:p>
        </p:txBody>
      </p:sp>
      <p:pic>
        <p:nvPicPr>
          <p:cNvPr id="5" name="Picture 3" descr="E:\Учебный материал\Уроки открытые\Рисунки с интернета\uz002[1]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3240" y="5786454"/>
            <a:ext cx="2214578" cy="650080"/>
          </a:xfrm>
          <a:prstGeom prst="rect">
            <a:avLst/>
          </a:prstGeom>
          <a:noFill/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14</a:t>
            </a:fld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714480" y="3214686"/>
            <a:ext cx="5744008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1169988" algn="l"/>
              </a:tabLst>
            </a:pPr>
            <a:r>
              <a:rPr lang="ru-RU" sz="4000" dirty="0" smtClean="0">
                <a:solidFill>
                  <a:srgbClr val="002060"/>
                </a:solidFill>
                <a:latin typeface="Franklin Gothic Heavy" pitchFamily="34" charset="0"/>
                <a:ea typeface="Times New Roman" pitchFamily="18" charset="0"/>
                <a:cs typeface="Times New Roman" pitchFamily="18" charset="0"/>
              </a:rPr>
              <a:t>Левой кнопкой мыши</a:t>
            </a:r>
            <a:r>
              <a:rPr lang="kk-KZ" sz="4000" dirty="0" smtClean="0">
                <a:solidFill>
                  <a:srgbClr val="002060"/>
                </a:solidFill>
                <a:latin typeface="Franklin Gothic Heavy" pitchFamily="34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1169988" algn="l"/>
              </a:tabLst>
            </a:pPr>
            <a:r>
              <a:rPr lang="kk-KZ" sz="4000" dirty="0" smtClean="0">
                <a:solidFill>
                  <a:srgbClr val="002060"/>
                </a:solidFill>
                <a:latin typeface="Franklin Gothic Heavy" pitchFamily="34" charset="0"/>
                <a:ea typeface="Times New Roman" pitchFamily="18" charset="0"/>
                <a:cs typeface="Times New Roman" pitchFamily="18" charset="0"/>
              </a:rPr>
              <a:t>перетащить</a:t>
            </a:r>
            <a:endParaRPr lang="ru-RU" sz="4000" dirty="0" smtClean="0">
              <a:solidFill>
                <a:srgbClr val="002060"/>
              </a:solidFill>
              <a:latin typeface="Franklin Gothic Heavy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714348" y="1071546"/>
            <a:ext cx="7239000" cy="15716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000" cap="none" dirty="0" smtClean="0">
                <a:solidFill>
                  <a:schemeClr val="tx1"/>
                </a:solidFill>
                <a:latin typeface="FK Techno" pitchFamily="18" charset="0"/>
              </a:rPr>
              <a:t>Что будет, если ВЫПОЛНИТЬ</a:t>
            </a:r>
            <a:endParaRPr lang="ru-RU" sz="6000" cap="none" dirty="0">
              <a:solidFill>
                <a:schemeClr val="tx1"/>
              </a:solidFill>
              <a:latin typeface="FK Techno" pitchFamily="18" charset="0"/>
            </a:endParaRPr>
          </a:p>
        </p:txBody>
      </p:sp>
      <p:pic>
        <p:nvPicPr>
          <p:cNvPr id="5" name="Picture 3" descr="E:\Учебный материал\Уроки открытые\Рисунки с интернета\uz002[1]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14678" y="5715016"/>
            <a:ext cx="2214578" cy="650080"/>
          </a:xfrm>
          <a:prstGeom prst="rect">
            <a:avLst/>
          </a:prstGeom>
          <a:noFill/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15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42910" y="3357562"/>
            <a:ext cx="750095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1169988" algn="l"/>
              </a:tabLst>
            </a:pPr>
            <a:r>
              <a:rPr lang="ru-RU" sz="4000" dirty="0" smtClean="0">
                <a:solidFill>
                  <a:srgbClr val="002060"/>
                </a:solidFill>
                <a:latin typeface="Franklin Gothic Heavy" pitchFamily="34" charset="0"/>
                <a:ea typeface="Times New Roman" pitchFamily="18" charset="0"/>
                <a:cs typeface="Times New Roman" pitchFamily="18" charset="0"/>
              </a:rPr>
              <a:t>Правой кнопкой мыши </a:t>
            </a:r>
            <a:r>
              <a:rPr lang="kk-KZ" sz="4000" dirty="0" smtClean="0">
                <a:solidFill>
                  <a:srgbClr val="002060"/>
                </a:solidFill>
                <a:latin typeface="Franklin Gothic Heavy" pitchFamily="34" charset="0"/>
                <a:ea typeface="Times New Roman" pitchFamily="18" charset="0"/>
                <a:cs typeface="Times New Roman" pitchFamily="18" charset="0"/>
              </a:rPr>
              <a:t>перетащить</a:t>
            </a:r>
            <a:r>
              <a:rPr lang="ru-RU" sz="4000" dirty="0" smtClean="0">
                <a:solidFill>
                  <a:srgbClr val="002060"/>
                </a:solidFill>
                <a:latin typeface="Franklin Gothic Heavy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smtClean="0">
                <a:solidFill>
                  <a:srgbClr val="002060"/>
                </a:solidFill>
                <a:latin typeface="Franklin Gothic Heavy" pitchFamily="34" charset="0"/>
                <a:ea typeface="Times New Roman" pitchFamily="18" charset="0"/>
                <a:cs typeface="Times New Roman" pitchFamily="18" charset="0"/>
                <a:sym typeface="Wingdings"/>
              </a:rPr>
              <a:t></a:t>
            </a:r>
            <a:r>
              <a:rPr lang="ru-RU" sz="4000" dirty="0" smtClean="0">
                <a:solidFill>
                  <a:srgbClr val="002060"/>
                </a:solidFill>
                <a:latin typeface="Franklin Gothic Heavy" pitchFamily="34" charset="0"/>
                <a:ea typeface="Times New Roman" pitchFamily="18" charset="0"/>
                <a:cs typeface="Times New Roman" pitchFamily="18" charset="0"/>
              </a:rPr>
              <a:t>Копировать</a:t>
            </a:r>
            <a:endParaRPr lang="ru-RU" sz="4000" dirty="0" smtClean="0">
              <a:solidFill>
                <a:srgbClr val="002060"/>
              </a:solidFill>
              <a:latin typeface="Franklin Gothic Heavy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71472" y="1500174"/>
            <a:ext cx="7239000" cy="15716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000" cap="none" dirty="0" smtClean="0">
                <a:solidFill>
                  <a:schemeClr val="tx1"/>
                </a:solidFill>
                <a:latin typeface="FK Techno" pitchFamily="18" charset="0"/>
              </a:rPr>
              <a:t>Что будет, если ВЫПОЛНИТЬ</a:t>
            </a:r>
            <a:endParaRPr lang="ru-RU" sz="6000" cap="none" dirty="0">
              <a:solidFill>
                <a:schemeClr val="tx1"/>
              </a:solidFill>
              <a:latin typeface="FK Techno" pitchFamily="18" charset="0"/>
            </a:endParaRPr>
          </a:p>
        </p:txBody>
      </p:sp>
      <p:pic>
        <p:nvPicPr>
          <p:cNvPr id="5" name="Picture 3" descr="E:\Учебный материал\Уроки открытые\Рисунки с интернета\uz002[1]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7554" y="5715016"/>
            <a:ext cx="2214578" cy="650080"/>
          </a:xfrm>
          <a:prstGeom prst="rect">
            <a:avLst/>
          </a:prstGeom>
          <a:noFill/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16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071538" y="3786190"/>
            <a:ext cx="696376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1169988" algn="l"/>
              </a:tabLst>
            </a:pPr>
            <a:r>
              <a:rPr lang="ru-RU" sz="4000" dirty="0" smtClean="0">
                <a:solidFill>
                  <a:srgbClr val="002060"/>
                </a:solidFill>
                <a:latin typeface="Franklin Gothic Heavy" pitchFamily="34" charset="0"/>
                <a:ea typeface="Times New Roman" pitchFamily="18" charset="0"/>
                <a:cs typeface="Times New Roman" pitchFamily="18" charset="0"/>
              </a:rPr>
              <a:t>Клавиши</a:t>
            </a:r>
            <a:r>
              <a:rPr lang="en-US" sz="4000" dirty="0" smtClean="0">
                <a:solidFill>
                  <a:srgbClr val="002060"/>
                </a:solidFill>
                <a:latin typeface="Franklin Gothic Heavy" pitchFamily="34" charset="0"/>
                <a:ea typeface="Times New Roman" pitchFamily="18" charset="0"/>
                <a:cs typeface="Times New Roman" pitchFamily="18" charset="0"/>
              </a:rPr>
              <a:t> CTRL+X → CTRL+V</a:t>
            </a:r>
            <a:endParaRPr lang="en-US" sz="4000" dirty="0" smtClean="0">
              <a:solidFill>
                <a:srgbClr val="002060"/>
              </a:solidFill>
              <a:latin typeface="Franklin Gothic Heavy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71472" y="1142984"/>
            <a:ext cx="7239000" cy="15716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000" cap="none" dirty="0" smtClean="0">
                <a:solidFill>
                  <a:schemeClr val="tx1"/>
                </a:solidFill>
                <a:latin typeface="FK Techno" pitchFamily="18" charset="0"/>
              </a:rPr>
              <a:t>Что будет, если ВЫПОЛНИТЬ</a:t>
            </a:r>
            <a:endParaRPr lang="ru-RU" sz="6000" cap="none" dirty="0">
              <a:solidFill>
                <a:schemeClr val="tx1"/>
              </a:solidFill>
              <a:latin typeface="FK Techno" pitchFamily="18" charset="0"/>
            </a:endParaRPr>
          </a:p>
        </p:txBody>
      </p:sp>
      <p:pic>
        <p:nvPicPr>
          <p:cNvPr id="5" name="Picture 3" descr="E:\Учебный материал\Уроки открытые\Рисунки с интернета\uz002[1]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14678" y="5500702"/>
            <a:ext cx="2214578" cy="650080"/>
          </a:xfrm>
          <a:prstGeom prst="rect">
            <a:avLst/>
          </a:prstGeom>
          <a:noFill/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17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28596" y="3571876"/>
            <a:ext cx="75724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1169988" algn="l"/>
              </a:tabLst>
            </a:pPr>
            <a:r>
              <a:rPr lang="en-US" sz="4000" dirty="0" smtClean="0">
                <a:solidFill>
                  <a:srgbClr val="002060"/>
                </a:solidFill>
                <a:latin typeface="Franklin Gothic Heavy" pitchFamily="34" charset="0"/>
                <a:ea typeface="Times New Roman" pitchFamily="18" charset="0"/>
                <a:cs typeface="Times New Roman" pitchFamily="18" charset="0"/>
              </a:rPr>
              <a:t>CTRL+INSERT </a:t>
            </a:r>
            <a:r>
              <a:rPr lang="en-US" sz="4000" dirty="0" smtClean="0">
                <a:solidFill>
                  <a:srgbClr val="002060"/>
                </a:solidFill>
                <a:latin typeface="Franklin Gothic Heavy" pitchFamily="34" charset="0"/>
                <a:ea typeface="Times New Roman" pitchFamily="18" charset="0"/>
                <a:cs typeface="Times New Roman" pitchFamily="18" charset="0"/>
                <a:sym typeface="Wingdings"/>
              </a:rPr>
              <a:t></a:t>
            </a:r>
            <a:r>
              <a:rPr lang="en-US" sz="4000" dirty="0" smtClean="0">
                <a:solidFill>
                  <a:srgbClr val="002060"/>
                </a:solidFill>
                <a:latin typeface="Franklin Gothic Heavy" pitchFamily="34" charset="0"/>
                <a:ea typeface="Times New Roman" pitchFamily="18" charset="0"/>
                <a:cs typeface="Times New Roman" pitchFamily="18" charset="0"/>
              </a:rPr>
              <a:t> SHIFT+INSERT</a:t>
            </a:r>
            <a:endParaRPr lang="ru-RU" sz="4000" dirty="0" smtClean="0">
              <a:solidFill>
                <a:srgbClr val="002060"/>
              </a:solidFill>
              <a:latin typeface="Franklin Gothic Heavy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00034" y="1214422"/>
            <a:ext cx="7239000" cy="15716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000" cap="none" dirty="0" smtClean="0">
                <a:solidFill>
                  <a:schemeClr val="tx1"/>
                </a:solidFill>
                <a:latin typeface="FK Techno" pitchFamily="18" charset="0"/>
              </a:rPr>
              <a:t>Что будет, если ВЫПОЛНИТЬ</a:t>
            </a:r>
            <a:endParaRPr lang="ru-RU" sz="6000" cap="none" dirty="0">
              <a:solidFill>
                <a:schemeClr val="tx1"/>
              </a:solidFill>
              <a:latin typeface="FK Techno" pitchFamily="18" charset="0"/>
            </a:endParaRPr>
          </a:p>
        </p:txBody>
      </p:sp>
      <p:pic>
        <p:nvPicPr>
          <p:cNvPr id="5" name="Picture 3" descr="E:\Учебный материал\Уроки открытые\Рисунки с интернета\uz002[1]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3240" y="5643578"/>
            <a:ext cx="2214578" cy="650080"/>
          </a:xfrm>
          <a:prstGeom prst="rect">
            <a:avLst/>
          </a:prstGeom>
          <a:noFill/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18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357290" y="3357562"/>
            <a:ext cx="5870773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1169988" algn="l"/>
              </a:tabLst>
            </a:pPr>
            <a:r>
              <a:rPr lang="kk-KZ" sz="4000" dirty="0" smtClean="0">
                <a:solidFill>
                  <a:srgbClr val="002060"/>
                </a:solidFill>
                <a:latin typeface="Franklin Gothic Heavy" pitchFamily="34" charset="0"/>
                <a:ea typeface="Times New Roman" pitchFamily="18" charset="0"/>
                <a:cs typeface="Times New Roman" pitchFamily="18" charset="0"/>
              </a:rPr>
              <a:t>В Корзине щелкнуть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1169988" algn="l"/>
              </a:tabLst>
            </a:pPr>
            <a:r>
              <a:rPr lang="kk-KZ" sz="4000" dirty="0" smtClean="0">
                <a:solidFill>
                  <a:srgbClr val="002060"/>
                </a:solidFill>
                <a:latin typeface="Franklin Gothic Heavy" pitchFamily="34" charset="0"/>
                <a:ea typeface="Times New Roman" pitchFamily="18" charset="0"/>
                <a:cs typeface="Times New Roman" pitchFamily="18" charset="0"/>
              </a:rPr>
              <a:t>мышью быстро 2 раза</a:t>
            </a:r>
            <a:endParaRPr lang="ru-RU" sz="4000" dirty="0" smtClean="0">
              <a:solidFill>
                <a:srgbClr val="002060"/>
              </a:solidFill>
              <a:latin typeface="Franklin Gothic Heavy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42910" y="1357298"/>
            <a:ext cx="7239000" cy="150019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000" cap="none" dirty="0" smtClean="0">
                <a:solidFill>
                  <a:schemeClr val="tx1"/>
                </a:solidFill>
                <a:latin typeface="FK Techno" pitchFamily="18" charset="0"/>
              </a:rPr>
              <a:t>Что будет, если ВЫПОЛНИТЬ</a:t>
            </a:r>
            <a:endParaRPr lang="ru-RU" sz="6000" cap="none" dirty="0">
              <a:solidFill>
                <a:schemeClr val="tx1"/>
              </a:solidFill>
              <a:latin typeface="FK Techno" pitchFamily="18" charset="0"/>
            </a:endParaRPr>
          </a:p>
        </p:txBody>
      </p:sp>
      <p:pic>
        <p:nvPicPr>
          <p:cNvPr id="5" name="Picture 3" descr="E:\Учебный материал\Уроки открытые\Рисунки с интернета\uz002[1]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3240" y="5572140"/>
            <a:ext cx="2214578" cy="650080"/>
          </a:xfrm>
          <a:prstGeom prst="rect">
            <a:avLst/>
          </a:prstGeom>
          <a:noFill/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19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000100" y="3786190"/>
            <a:ext cx="695414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169988" algn="l"/>
              </a:tabLst>
            </a:pPr>
            <a:r>
              <a:rPr lang="ru-RU" sz="4000" dirty="0" smtClean="0">
                <a:solidFill>
                  <a:srgbClr val="002060"/>
                </a:solidFill>
                <a:latin typeface="Franklin Gothic Heavy" pitchFamily="34" charset="0"/>
                <a:ea typeface="Times New Roman" pitchFamily="18" charset="0"/>
                <a:cs typeface="Times New Roman" pitchFamily="18" charset="0"/>
              </a:rPr>
              <a:t>Клавиши </a:t>
            </a:r>
            <a:r>
              <a:rPr lang="en-US" sz="4000" dirty="0" smtClean="0">
                <a:solidFill>
                  <a:srgbClr val="002060"/>
                </a:solidFill>
                <a:latin typeface="Franklin Gothic Heavy" pitchFamily="34" charset="0"/>
                <a:ea typeface="Times New Roman" pitchFamily="18" charset="0"/>
                <a:cs typeface="Times New Roman" pitchFamily="18" charset="0"/>
              </a:rPr>
              <a:t>CTRL</a:t>
            </a:r>
            <a:r>
              <a:rPr lang="ru-RU" sz="4000" dirty="0" smtClean="0">
                <a:solidFill>
                  <a:srgbClr val="002060"/>
                </a:solidFill>
                <a:latin typeface="Franklin Gothic Heavy" pitchFamily="34" charset="0"/>
                <a:ea typeface="Times New Roman" pitchFamily="18" charset="0"/>
                <a:cs typeface="Times New Roman" pitchFamily="18" charset="0"/>
              </a:rPr>
              <a:t>+С </a:t>
            </a:r>
            <a:r>
              <a:rPr lang="en-US" sz="4000" dirty="0" smtClean="0">
                <a:solidFill>
                  <a:srgbClr val="002060"/>
                </a:solidFill>
                <a:latin typeface="Franklin Gothic Heavy" pitchFamily="34" charset="0"/>
                <a:ea typeface="Times New Roman" pitchFamily="18" charset="0"/>
                <a:cs typeface="Times New Roman" pitchFamily="18" charset="0"/>
                <a:sym typeface="Wingdings"/>
              </a:rPr>
              <a:t></a:t>
            </a:r>
            <a:r>
              <a:rPr lang="ru-RU" sz="4000" dirty="0" smtClean="0">
                <a:solidFill>
                  <a:srgbClr val="002060"/>
                </a:solidFill>
                <a:latin typeface="Franklin Gothic Heavy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smtClean="0">
                <a:solidFill>
                  <a:srgbClr val="002060"/>
                </a:solidFill>
                <a:latin typeface="Franklin Gothic Heavy" pitchFamily="34" charset="0"/>
                <a:ea typeface="Times New Roman" pitchFamily="18" charset="0"/>
                <a:cs typeface="Times New Roman" pitchFamily="18" charset="0"/>
              </a:rPr>
              <a:t>CTRL</a:t>
            </a:r>
            <a:r>
              <a:rPr lang="ru-RU" sz="4000" dirty="0" smtClean="0">
                <a:solidFill>
                  <a:srgbClr val="002060"/>
                </a:solidFill>
                <a:latin typeface="Franklin Gothic Heavy" pitchFamily="34" charset="0"/>
                <a:ea typeface="Times New Roman" pitchFamily="18" charset="0"/>
                <a:cs typeface="Times New Roman" pitchFamily="18" charset="0"/>
              </a:rPr>
              <a:t>+</a:t>
            </a:r>
            <a:r>
              <a:rPr lang="en-US" sz="4000" dirty="0" smtClean="0">
                <a:solidFill>
                  <a:srgbClr val="002060"/>
                </a:solidFill>
                <a:latin typeface="Franklin Gothic Heavy" pitchFamily="34" charset="0"/>
                <a:ea typeface="Times New Roman" pitchFamily="18" charset="0"/>
                <a:cs typeface="Times New Roman" pitchFamily="18" charset="0"/>
              </a:rPr>
              <a:t>V</a:t>
            </a:r>
            <a:endParaRPr lang="ru-RU" sz="4000" dirty="0" smtClean="0">
              <a:solidFill>
                <a:srgbClr val="002060"/>
              </a:solidFill>
              <a:latin typeface="Franklin Gothic Heavy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714356"/>
            <a:ext cx="7239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600" dirty="0" smtClean="0">
                <a:solidFill>
                  <a:srgbClr val="002060"/>
                </a:solidFill>
                <a:latin typeface="FK Target" pitchFamily="34" charset="0"/>
              </a:rPr>
              <a:t>ХОЧУ ВСЕ ЗНАТЬ!</a:t>
            </a:r>
            <a:endParaRPr lang="ru-RU" sz="6600" dirty="0">
              <a:solidFill>
                <a:srgbClr val="002060"/>
              </a:solidFill>
              <a:latin typeface="FK Target" pitchFamily="34" charset="0"/>
            </a:endParaRPr>
          </a:p>
        </p:txBody>
      </p:sp>
      <p:pic>
        <p:nvPicPr>
          <p:cNvPr id="4" name="Picture 2" descr="E:\Учебный материал\Уроки открытые\Рисунки с интернета\p003[1]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1785926"/>
            <a:ext cx="4643470" cy="4440318"/>
          </a:xfrm>
          <a:prstGeom prst="rect">
            <a:avLst/>
          </a:prstGeom>
          <a:noFill/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42910" y="1285860"/>
            <a:ext cx="7239000" cy="1928826"/>
          </a:xfrm>
        </p:spPr>
        <p:txBody>
          <a:bodyPr>
            <a:normAutofit/>
          </a:bodyPr>
          <a:lstStyle/>
          <a:p>
            <a:pPr algn="ctr"/>
            <a:r>
              <a:rPr lang="ru-RU" sz="6000" cap="none" dirty="0" smtClean="0">
                <a:solidFill>
                  <a:schemeClr val="tx1"/>
                </a:solidFill>
                <a:latin typeface="FK Techno" pitchFamily="18" charset="0"/>
              </a:rPr>
              <a:t>Что будет, </a:t>
            </a:r>
            <a:br>
              <a:rPr lang="ru-RU" sz="6000" cap="none" dirty="0" smtClean="0">
                <a:solidFill>
                  <a:schemeClr val="tx1"/>
                </a:solidFill>
                <a:latin typeface="FK Techno" pitchFamily="18" charset="0"/>
              </a:rPr>
            </a:br>
            <a:r>
              <a:rPr lang="ru-RU" sz="6000" cap="none" dirty="0" smtClean="0">
                <a:solidFill>
                  <a:schemeClr val="tx1"/>
                </a:solidFill>
                <a:latin typeface="FK Techno" pitchFamily="18" charset="0"/>
              </a:rPr>
              <a:t>если нажать</a:t>
            </a:r>
            <a:endParaRPr lang="ru-RU" sz="6000" cap="none" dirty="0">
              <a:solidFill>
                <a:schemeClr val="tx1"/>
              </a:solidFill>
              <a:latin typeface="FK Techno" pitchFamily="18" charset="0"/>
            </a:endParaRPr>
          </a:p>
        </p:txBody>
      </p:sp>
      <p:pic>
        <p:nvPicPr>
          <p:cNvPr id="5" name="Picture 3" descr="E:\Учебный материал\Уроки открытые\Рисунки с интернета\uz002[1]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3240" y="5715016"/>
            <a:ext cx="2214578" cy="650080"/>
          </a:xfrm>
          <a:prstGeom prst="rect">
            <a:avLst/>
          </a:prstGeom>
          <a:noFill/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20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428860" y="3714752"/>
            <a:ext cx="426270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169988" algn="l"/>
              </a:tabLst>
            </a:pPr>
            <a:r>
              <a:rPr lang="ru-RU" sz="4000" dirty="0" smtClean="0">
                <a:solidFill>
                  <a:srgbClr val="002060"/>
                </a:solidFill>
                <a:latin typeface="Franklin Gothic Heavy" pitchFamily="34" charset="0"/>
                <a:ea typeface="Times New Roman" pitchFamily="18" charset="0"/>
                <a:cs typeface="Times New Roman" pitchFamily="18" charset="0"/>
              </a:rPr>
              <a:t>Клавишу </a:t>
            </a:r>
            <a:r>
              <a:rPr lang="en-US" sz="4000" dirty="0" smtClean="0">
                <a:solidFill>
                  <a:srgbClr val="002060"/>
                </a:solidFill>
                <a:latin typeface="Franklin Gothic Heavy" pitchFamily="34" charset="0"/>
                <a:ea typeface="Times New Roman" pitchFamily="18" charset="0"/>
                <a:cs typeface="Times New Roman" pitchFamily="18" charset="0"/>
              </a:rPr>
              <a:t>DELETE</a:t>
            </a:r>
            <a:endParaRPr lang="ru-RU" sz="4000" dirty="0" smtClean="0">
              <a:solidFill>
                <a:srgbClr val="002060"/>
              </a:solidFill>
              <a:latin typeface="Franklin Gothic Heavy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42910" y="1214422"/>
            <a:ext cx="7239000" cy="15716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000" cap="none" dirty="0" smtClean="0">
                <a:solidFill>
                  <a:schemeClr val="tx1"/>
                </a:solidFill>
                <a:latin typeface="FK Techno" pitchFamily="18" charset="0"/>
              </a:rPr>
              <a:t>Что будет, если НАЖАТЬ</a:t>
            </a:r>
            <a:endParaRPr lang="ru-RU" sz="6000" cap="none" dirty="0">
              <a:solidFill>
                <a:schemeClr val="tx1"/>
              </a:solidFill>
              <a:latin typeface="FK Techno" pitchFamily="18" charset="0"/>
            </a:endParaRPr>
          </a:p>
        </p:txBody>
      </p:sp>
      <p:pic>
        <p:nvPicPr>
          <p:cNvPr id="5" name="Picture 3" descr="E:\Учебный материал\Уроки открытые\Рисунки с интернета\uz002[1]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3240" y="5643578"/>
            <a:ext cx="2214578" cy="650080"/>
          </a:xfrm>
          <a:prstGeom prst="rect">
            <a:avLst/>
          </a:prstGeom>
          <a:noFill/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21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714612" y="3500438"/>
            <a:ext cx="308610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169988" algn="l"/>
              </a:tabLst>
            </a:pPr>
            <a:r>
              <a:rPr lang="ru-RU" sz="4000" dirty="0" smtClean="0">
                <a:solidFill>
                  <a:srgbClr val="002060"/>
                </a:solidFill>
                <a:latin typeface="Franklin Gothic Heavy" pitchFamily="34" charset="0"/>
                <a:ea typeface="Times New Roman" pitchFamily="18" charset="0"/>
                <a:cs typeface="Times New Roman" pitchFamily="18" charset="0"/>
              </a:rPr>
              <a:t>Клавишу </a:t>
            </a:r>
            <a:r>
              <a:rPr lang="en-US" sz="4000" dirty="0" smtClean="0">
                <a:solidFill>
                  <a:srgbClr val="002060"/>
                </a:solidFill>
                <a:latin typeface="Franklin Gothic Heavy" pitchFamily="34" charset="0"/>
                <a:ea typeface="Times New Roman" pitchFamily="18" charset="0"/>
                <a:cs typeface="Times New Roman" pitchFamily="18" charset="0"/>
              </a:rPr>
              <a:t>F2</a:t>
            </a:r>
            <a:endParaRPr lang="en-US" sz="4000" dirty="0" smtClean="0">
              <a:solidFill>
                <a:srgbClr val="002060"/>
              </a:solidFill>
              <a:latin typeface="Franklin Gothic Heavy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42910" y="1214422"/>
            <a:ext cx="7239000" cy="15716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000" cap="none" dirty="0" smtClean="0">
                <a:solidFill>
                  <a:schemeClr val="tx1"/>
                </a:solidFill>
                <a:latin typeface="FK Techno" pitchFamily="18" charset="0"/>
              </a:rPr>
              <a:t>Что будет, если НАЖАТЬ</a:t>
            </a:r>
            <a:endParaRPr lang="ru-RU" sz="6000" cap="none" dirty="0">
              <a:solidFill>
                <a:schemeClr val="tx1"/>
              </a:solidFill>
              <a:latin typeface="FK Techno" pitchFamily="18" charset="0"/>
            </a:endParaRPr>
          </a:p>
        </p:txBody>
      </p:sp>
      <p:pic>
        <p:nvPicPr>
          <p:cNvPr id="5" name="Picture 3" descr="E:\Учебный материал\Уроки открытые\Рисунки с интернета\uz002[1]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7554" y="5857892"/>
            <a:ext cx="2214578" cy="650080"/>
          </a:xfrm>
          <a:prstGeom prst="rect">
            <a:avLst/>
          </a:prstGeom>
          <a:noFill/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22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285984" y="3571876"/>
            <a:ext cx="434285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169988" algn="l"/>
              </a:tabLst>
            </a:pPr>
            <a:r>
              <a:rPr lang="ru-RU" sz="4000" dirty="0" smtClean="0">
                <a:solidFill>
                  <a:srgbClr val="002060"/>
                </a:solidFill>
                <a:latin typeface="Franklin Gothic Heavy" pitchFamily="34" charset="0"/>
                <a:ea typeface="Times New Roman" pitchFamily="18" charset="0"/>
                <a:cs typeface="Times New Roman" pitchFamily="18" charset="0"/>
              </a:rPr>
              <a:t>Клавиши </a:t>
            </a:r>
            <a:r>
              <a:rPr lang="en-US" sz="4000" dirty="0" smtClean="0">
                <a:solidFill>
                  <a:srgbClr val="002060"/>
                </a:solidFill>
                <a:latin typeface="Franklin Gothic Heavy" pitchFamily="34" charset="0"/>
                <a:ea typeface="Times New Roman" pitchFamily="18" charset="0"/>
                <a:cs typeface="Times New Roman" pitchFamily="18" charset="0"/>
              </a:rPr>
              <a:t>CTRL</a:t>
            </a:r>
            <a:r>
              <a:rPr lang="ru-RU" sz="4000" dirty="0" smtClean="0">
                <a:solidFill>
                  <a:srgbClr val="002060"/>
                </a:solidFill>
                <a:latin typeface="Franklin Gothic Heavy" pitchFamily="34" charset="0"/>
                <a:ea typeface="Times New Roman" pitchFamily="18" charset="0"/>
                <a:cs typeface="Times New Roman" pitchFamily="18" charset="0"/>
              </a:rPr>
              <a:t>+</a:t>
            </a:r>
            <a:r>
              <a:rPr lang="en-US" sz="4000" dirty="0" smtClean="0">
                <a:solidFill>
                  <a:srgbClr val="002060"/>
                </a:solidFill>
                <a:latin typeface="Franklin Gothic Heavy" pitchFamily="34" charset="0"/>
                <a:ea typeface="Times New Roman" pitchFamily="18" charset="0"/>
                <a:cs typeface="Times New Roman" pitchFamily="18" charset="0"/>
              </a:rPr>
              <a:t>Z</a:t>
            </a:r>
            <a:endParaRPr lang="ru-RU" sz="4000" dirty="0" smtClean="0">
              <a:solidFill>
                <a:srgbClr val="002060"/>
              </a:solidFill>
              <a:latin typeface="Franklin Gothic Heavy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23</a:t>
            </a:fld>
            <a:endParaRPr lang="ru-RU"/>
          </a:p>
        </p:txBody>
      </p:sp>
      <p:pic>
        <p:nvPicPr>
          <p:cNvPr id="36866" name="Рисунок 4" descr="j024164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3214686"/>
            <a:ext cx="4143404" cy="316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285720" y="1000108"/>
            <a:ext cx="778674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solidFill>
                  <a:srgbClr val="002060"/>
                </a:solidFill>
                <a:latin typeface="FK Town Wide" pitchFamily="34" charset="0"/>
              </a:rPr>
              <a:t>СПАСИБО </a:t>
            </a:r>
          </a:p>
          <a:p>
            <a:pPr algn="ctr"/>
            <a:r>
              <a:rPr lang="ru-RU" sz="4000" dirty="0" smtClean="0">
                <a:solidFill>
                  <a:srgbClr val="002060"/>
                </a:solidFill>
                <a:latin typeface="FK Town Wide" pitchFamily="34" charset="0"/>
              </a:rPr>
              <a:t>за помощь в создании информационного справочника</a:t>
            </a:r>
            <a:endParaRPr lang="ru-RU" sz="4000" dirty="0">
              <a:solidFill>
                <a:srgbClr val="002060"/>
              </a:solidFill>
              <a:latin typeface="FK Town Wide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1071546"/>
            <a:ext cx="7239000" cy="178594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000" cap="none" dirty="0" smtClean="0">
                <a:solidFill>
                  <a:schemeClr val="tx1"/>
                </a:solidFill>
                <a:latin typeface="FK Techno" pitchFamily="18" charset="0"/>
              </a:rPr>
              <a:t>Что будет, если ВЫПОЛНИТЬ</a:t>
            </a:r>
            <a:endParaRPr lang="ru-RU" sz="6000" cap="none" dirty="0">
              <a:solidFill>
                <a:schemeClr val="tx1"/>
              </a:solidFill>
              <a:latin typeface="FK Techno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14348" y="3429000"/>
            <a:ext cx="721268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169988" algn="l"/>
              </a:tabLst>
            </a:pPr>
            <a:r>
              <a:rPr lang="ru-RU" sz="4000" dirty="0" smtClean="0">
                <a:solidFill>
                  <a:srgbClr val="002060"/>
                </a:solidFill>
                <a:latin typeface="Franklin Gothic Heavy" pitchFamily="34" charset="0"/>
                <a:ea typeface="Times New Roman" pitchFamily="18" charset="0"/>
                <a:cs typeface="Times New Roman" pitchFamily="18" charset="0"/>
              </a:rPr>
              <a:t>Меню Файл </a:t>
            </a:r>
            <a:r>
              <a:rPr lang="ru-RU" sz="4000" dirty="0" smtClean="0">
                <a:solidFill>
                  <a:srgbClr val="002060"/>
                </a:solidFill>
                <a:latin typeface="Franklin Gothic Heavy" pitchFamily="34" charset="0"/>
                <a:ea typeface="Times New Roman" pitchFamily="18" charset="0"/>
                <a:cs typeface="Times New Roman" pitchFamily="18" charset="0"/>
                <a:sym typeface="Wingdings"/>
              </a:rPr>
              <a:t></a:t>
            </a:r>
            <a:r>
              <a:rPr lang="ru-RU" sz="4000" dirty="0" smtClean="0">
                <a:solidFill>
                  <a:srgbClr val="002060"/>
                </a:solidFill>
                <a:latin typeface="Franklin Gothic Heavy" pitchFamily="34" charset="0"/>
                <a:ea typeface="Times New Roman" pitchFamily="18" charset="0"/>
                <a:cs typeface="Times New Roman" pitchFamily="18" charset="0"/>
              </a:rPr>
              <a:t> Восстановить</a:t>
            </a:r>
            <a:endParaRPr lang="ru-RU" sz="4000" dirty="0" smtClean="0">
              <a:solidFill>
                <a:srgbClr val="002060"/>
              </a:solidFill>
              <a:latin typeface="Franklin Gothic Heavy" pitchFamily="34" charset="0"/>
            </a:endParaRPr>
          </a:p>
        </p:txBody>
      </p:sp>
      <p:pic>
        <p:nvPicPr>
          <p:cNvPr id="2051" name="Picture 3" descr="E:\Учебный материал\Уроки открытые\Рисунки с интернета\uz002[1]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14678" y="5357826"/>
            <a:ext cx="2214578" cy="650080"/>
          </a:xfrm>
          <a:prstGeom prst="rect">
            <a:avLst/>
          </a:prstGeom>
          <a:noFill/>
        </p:spPr>
      </p:pic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42910" y="785794"/>
            <a:ext cx="7239000" cy="171450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000" cap="none" dirty="0" smtClean="0">
                <a:solidFill>
                  <a:schemeClr val="tx1"/>
                </a:solidFill>
                <a:latin typeface="FK Techno" pitchFamily="18" charset="0"/>
              </a:rPr>
              <a:t>Что будет, если ВЫПОЛНИТЬ</a:t>
            </a:r>
            <a:endParaRPr lang="ru-RU" sz="6000" cap="none" dirty="0">
              <a:solidFill>
                <a:schemeClr val="tx1"/>
              </a:solidFill>
              <a:latin typeface="FK Techno" pitchFamily="18" charset="0"/>
            </a:endParaRPr>
          </a:p>
        </p:txBody>
      </p:sp>
      <p:pic>
        <p:nvPicPr>
          <p:cNvPr id="5" name="Picture 3" descr="E:\Учебный материал\Уроки открытые\Рисунки с интернета\uz002[1]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02" y="5357826"/>
            <a:ext cx="2214578" cy="65008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500034" y="3214686"/>
            <a:ext cx="776667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169988" algn="l"/>
              </a:tabLst>
            </a:pPr>
            <a:r>
              <a:rPr lang="ru-RU" sz="4000" dirty="0" smtClean="0">
                <a:solidFill>
                  <a:srgbClr val="002060"/>
                </a:solidFill>
                <a:latin typeface="Franklin Gothic Heavy" pitchFamily="34" charset="0"/>
                <a:ea typeface="Times New Roman" pitchFamily="18" charset="0"/>
                <a:cs typeface="Times New Roman" pitchFamily="18" charset="0"/>
              </a:rPr>
              <a:t>Меню Файл </a:t>
            </a:r>
            <a:r>
              <a:rPr lang="ru-RU" sz="4000" dirty="0" smtClean="0">
                <a:solidFill>
                  <a:srgbClr val="002060"/>
                </a:solidFill>
                <a:latin typeface="Franklin Gothic Heavy" pitchFamily="34" charset="0"/>
                <a:ea typeface="Times New Roman" pitchFamily="18" charset="0"/>
                <a:cs typeface="Times New Roman" pitchFamily="18" charset="0"/>
                <a:sym typeface="Wingdings"/>
              </a:rPr>
              <a:t></a:t>
            </a:r>
            <a:r>
              <a:rPr lang="ru-RU" sz="4000" dirty="0" smtClean="0">
                <a:solidFill>
                  <a:srgbClr val="002060"/>
                </a:solidFill>
                <a:latin typeface="Franklin Gothic Heavy" pitchFamily="34" charset="0"/>
                <a:ea typeface="Times New Roman" pitchFamily="18" charset="0"/>
                <a:cs typeface="Times New Roman" pitchFamily="18" charset="0"/>
              </a:rPr>
              <a:t> Переименовать</a:t>
            </a:r>
            <a:endParaRPr lang="ru-RU" sz="4000" dirty="0" smtClean="0">
              <a:solidFill>
                <a:srgbClr val="002060"/>
              </a:solidFill>
              <a:latin typeface="Franklin Gothic Heavy" pitchFamily="34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42910" y="1285860"/>
            <a:ext cx="7239000" cy="15716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000" cap="none" dirty="0" smtClean="0">
                <a:solidFill>
                  <a:schemeClr val="tx1"/>
                </a:solidFill>
                <a:latin typeface="FK Techno" pitchFamily="18" charset="0"/>
              </a:rPr>
              <a:t>Что будет, если ВЫПОЛНИТЬ</a:t>
            </a:r>
            <a:endParaRPr lang="ru-RU" sz="6000" cap="none" dirty="0">
              <a:solidFill>
                <a:schemeClr val="tx1"/>
              </a:solidFill>
              <a:latin typeface="FK Techno" pitchFamily="18" charset="0"/>
            </a:endParaRPr>
          </a:p>
        </p:txBody>
      </p:sp>
      <p:pic>
        <p:nvPicPr>
          <p:cNvPr id="5" name="Picture 3" descr="E:\Учебный материал\Уроки открытые\Рисунки с интернета\uz002[1]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5357826"/>
            <a:ext cx="2214578" cy="65008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357290" y="3714752"/>
            <a:ext cx="615893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169988" algn="l"/>
              </a:tabLst>
            </a:pPr>
            <a:r>
              <a:rPr lang="ru-RU" sz="4000" dirty="0" smtClean="0">
                <a:solidFill>
                  <a:srgbClr val="002060"/>
                </a:solidFill>
                <a:latin typeface="Franklin Gothic Heavy" pitchFamily="34" charset="0"/>
                <a:ea typeface="Times New Roman" pitchFamily="18" charset="0"/>
                <a:cs typeface="Times New Roman" pitchFamily="18" charset="0"/>
              </a:rPr>
              <a:t>В Меню Файл </a:t>
            </a:r>
            <a:r>
              <a:rPr lang="ru-RU" sz="4000" dirty="0" smtClean="0">
                <a:solidFill>
                  <a:srgbClr val="002060"/>
                </a:solidFill>
                <a:latin typeface="Franklin Gothic Heavy" pitchFamily="34" charset="0"/>
                <a:ea typeface="Times New Roman" pitchFamily="18" charset="0"/>
                <a:cs typeface="Times New Roman" pitchFamily="18" charset="0"/>
                <a:sym typeface="Wingdings"/>
              </a:rPr>
              <a:t></a:t>
            </a:r>
            <a:r>
              <a:rPr lang="ru-RU" sz="4000" dirty="0" smtClean="0">
                <a:solidFill>
                  <a:srgbClr val="002060"/>
                </a:solidFill>
                <a:latin typeface="Franklin Gothic Heavy" pitchFamily="34" charset="0"/>
                <a:ea typeface="Times New Roman" pitchFamily="18" charset="0"/>
                <a:cs typeface="Times New Roman" pitchFamily="18" charset="0"/>
              </a:rPr>
              <a:t> Удалить</a:t>
            </a:r>
            <a:endParaRPr lang="ru-RU" sz="4000" dirty="0" smtClean="0">
              <a:solidFill>
                <a:srgbClr val="002060"/>
              </a:solidFill>
              <a:latin typeface="Franklin Gothic Heavy" pitchFamily="34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71472" y="1214422"/>
            <a:ext cx="7239000" cy="164306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000" cap="none" dirty="0" smtClean="0">
                <a:solidFill>
                  <a:schemeClr val="tx1"/>
                </a:solidFill>
                <a:latin typeface="FK Techno" pitchFamily="18" charset="0"/>
              </a:rPr>
              <a:t>Что будет, если ВЫПОЛНИТЬ</a:t>
            </a:r>
            <a:endParaRPr lang="ru-RU" sz="6000" cap="none" dirty="0">
              <a:solidFill>
                <a:schemeClr val="tx1"/>
              </a:solidFill>
              <a:latin typeface="FK Techno" pitchFamily="18" charset="0"/>
            </a:endParaRPr>
          </a:p>
        </p:txBody>
      </p:sp>
      <p:pic>
        <p:nvPicPr>
          <p:cNvPr id="5" name="Picture 3" descr="E:\Учебный материал\Уроки открытые\Рисунки с интернета\uz002[1]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02" y="5500702"/>
            <a:ext cx="2214578" cy="65008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428596" y="3286124"/>
            <a:ext cx="828680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169988" algn="l"/>
              </a:tabLst>
            </a:pPr>
            <a:r>
              <a:rPr lang="ru-RU" sz="4000" dirty="0" smtClean="0">
                <a:solidFill>
                  <a:srgbClr val="002060"/>
                </a:solidFill>
                <a:latin typeface="Franklin Gothic Heavy" pitchFamily="34" charset="0"/>
                <a:ea typeface="Times New Roman" pitchFamily="18" charset="0"/>
                <a:cs typeface="Times New Roman" pitchFamily="18" charset="0"/>
              </a:rPr>
              <a:t>В Меню Правка </a:t>
            </a:r>
            <a:r>
              <a:rPr lang="ru-RU" sz="4000" dirty="0" smtClean="0">
                <a:solidFill>
                  <a:srgbClr val="002060"/>
                </a:solidFill>
                <a:latin typeface="Franklin Gothic Heavy" pitchFamily="34" charset="0"/>
                <a:ea typeface="Times New Roman" pitchFamily="18" charset="0"/>
                <a:cs typeface="Times New Roman" pitchFamily="18" charset="0"/>
                <a:sym typeface="Wingdings"/>
              </a:rPr>
              <a:t></a:t>
            </a:r>
            <a:r>
              <a:rPr lang="ru-RU" sz="4000" dirty="0" smtClean="0">
                <a:solidFill>
                  <a:srgbClr val="002060"/>
                </a:solidFill>
                <a:latin typeface="Franklin Gothic Heavy" pitchFamily="34" charset="0"/>
                <a:ea typeface="Times New Roman" pitchFamily="18" charset="0"/>
                <a:cs typeface="Times New Roman" pitchFamily="18" charset="0"/>
              </a:rPr>
              <a:t>  Вырезать </a:t>
            </a:r>
            <a:r>
              <a:rPr lang="ru-RU" sz="4000" dirty="0" smtClean="0">
                <a:solidFill>
                  <a:srgbClr val="002060"/>
                </a:solidFill>
                <a:latin typeface="Franklin Gothic Heavy" pitchFamily="34" charset="0"/>
                <a:ea typeface="Times New Roman" pitchFamily="18" charset="0"/>
                <a:cs typeface="Times New Roman" pitchFamily="18" charset="0"/>
                <a:sym typeface="Wingdings"/>
              </a:rPr>
              <a:t></a:t>
            </a:r>
            <a:r>
              <a:rPr lang="ru-RU" sz="4000" dirty="0" smtClean="0">
                <a:solidFill>
                  <a:srgbClr val="002060"/>
                </a:solidFill>
                <a:latin typeface="Franklin Gothic Heavy" pitchFamily="34" charset="0"/>
                <a:ea typeface="Times New Roman" pitchFamily="18" charset="0"/>
                <a:cs typeface="Times New Roman" pitchFamily="18" charset="0"/>
              </a:rPr>
              <a:t> В Меню Правка </a:t>
            </a:r>
            <a:r>
              <a:rPr lang="ru-RU" sz="4000" dirty="0" smtClean="0">
                <a:solidFill>
                  <a:srgbClr val="002060"/>
                </a:solidFill>
                <a:latin typeface="Franklin Gothic Heavy" pitchFamily="34" charset="0"/>
                <a:ea typeface="Times New Roman" pitchFamily="18" charset="0"/>
                <a:cs typeface="Times New Roman" pitchFamily="18" charset="0"/>
                <a:sym typeface="Wingdings"/>
              </a:rPr>
              <a:t></a:t>
            </a:r>
            <a:r>
              <a:rPr lang="ru-RU" sz="4000" dirty="0" smtClean="0">
                <a:solidFill>
                  <a:srgbClr val="002060"/>
                </a:solidFill>
                <a:latin typeface="Franklin Gothic Heavy" pitchFamily="34" charset="0"/>
                <a:ea typeface="Times New Roman" pitchFamily="18" charset="0"/>
                <a:cs typeface="Times New Roman" pitchFamily="18" charset="0"/>
              </a:rPr>
              <a:t>  Вставить</a:t>
            </a:r>
            <a:endParaRPr lang="ru-RU" sz="4000" dirty="0" smtClean="0">
              <a:solidFill>
                <a:srgbClr val="002060"/>
              </a:solidFill>
              <a:latin typeface="Franklin Gothic Heavy" pitchFamily="34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00034" y="1357298"/>
            <a:ext cx="7239000" cy="164306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000" cap="none" dirty="0" smtClean="0">
                <a:solidFill>
                  <a:schemeClr val="tx1"/>
                </a:solidFill>
                <a:latin typeface="FK Techno" pitchFamily="18" charset="0"/>
              </a:rPr>
              <a:t>Что будет, если ВЫПОЛНИТЬ</a:t>
            </a:r>
            <a:endParaRPr lang="ru-RU" sz="6000" cap="none" dirty="0">
              <a:solidFill>
                <a:schemeClr val="tx1"/>
              </a:solidFill>
              <a:latin typeface="FK Techno" pitchFamily="18" charset="0"/>
            </a:endParaRPr>
          </a:p>
        </p:txBody>
      </p:sp>
      <p:pic>
        <p:nvPicPr>
          <p:cNvPr id="5" name="Picture 3" descr="E:\Учебный материал\Уроки открытые\Рисунки с интернета\uz002[1]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3240" y="5429264"/>
            <a:ext cx="2214578" cy="650080"/>
          </a:xfrm>
          <a:prstGeom prst="rect">
            <a:avLst/>
          </a:prstGeom>
          <a:noFill/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285720" y="3429000"/>
            <a:ext cx="828680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169988" algn="l"/>
              </a:tabLst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Franklin Gothic Heavy" pitchFamily="34" charset="0"/>
                <a:ea typeface="Times New Roman" pitchFamily="18" charset="0"/>
                <a:cs typeface="Times New Roman" pitchFamily="18" charset="0"/>
              </a:rPr>
              <a:t>В Меню Правка </a:t>
            </a:r>
            <a:r>
              <a:rPr lang="ru-RU" sz="4000" dirty="0" smtClean="0">
                <a:solidFill>
                  <a:srgbClr val="002060"/>
                </a:solidFill>
                <a:latin typeface="Franklin Gothic Heavy" pitchFamily="34" charset="0"/>
                <a:ea typeface="Times New Roman" pitchFamily="18" charset="0"/>
                <a:cs typeface="Times New Roman" pitchFamily="18" charset="0"/>
                <a:sym typeface="Wingdings"/>
              </a:rPr>
              <a:t>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Franklin Gothic Heavy" pitchFamily="34" charset="0"/>
                <a:ea typeface="Times New Roman" pitchFamily="18" charset="0"/>
                <a:cs typeface="Times New Roman" pitchFamily="18" charset="0"/>
              </a:rPr>
              <a:t> Копировать</a:t>
            </a:r>
            <a:r>
              <a:rPr lang="ru-RU" sz="4000" dirty="0" smtClean="0">
                <a:solidFill>
                  <a:srgbClr val="002060"/>
                </a:solidFill>
                <a:latin typeface="Franklin Gothic Heavy" pitchFamily="34" charset="0"/>
                <a:ea typeface="Times New Roman" pitchFamily="18" charset="0"/>
                <a:cs typeface="Times New Roman" pitchFamily="18" charset="0"/>
                <a:sym typeface="Wingdings"/>
              </a:rPr>
              <a:t>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169988" algn="l"/>
              </a:tabLst>
            </a:pPr>
            <a:r>
              <a:rPr lang="ru-RU" sz="4000" dirty="0" smtClean="0">
                <a:solidFill>
                  <a:srgbClr val="002060"/>
                </a:solidFill>
                <a:latin typeface="Franklin Gothic Heavy" pitchFamily="34" charset="0"/>
                <a:ea typeface="Times New Roman" pitchFamily="18" charset="0"/>
                <a:cs typeface="Times New Roman" pitchFamily="18" charset="0"/>
              </a:rPr>
              <a:t>В Меню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Franklin Gothic Heavy" pitchFamily="34" charset="0"/>
                <a:ea typeface="Times New Roman" pitchFamily="18" charset="0"/>
                <a:cs typeface="Times New Roman" pitchFamily="18" charset="0"/>
              </a:rPr>
              <a:t>Правка </a:t>
            </a:r>
            <a:r>
              <a:rPr lang="ru-RU" sz="4000" dirty="0" smtClean="0">
                <a:solidFill>
                  <a:srgbClr val="002060"/>
                </a:solidFill>
                <a:latin typeface="Franklin Gothic Heavy" pitchFamily="34" charset="0"/>
                <a:ea typeface="Times New Roman" pitchFamily="18" charset="0"/>
                <a:cs typeface="Times New Roman" pitchFamily="18" charset="0"/>
                <a:sym typeface="Wingdings"/>
              </a:rPr>
              <a:t>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Franklin Gothic Heavy" pitchFamily="34" charset="0"/>
                <a:ea typeface="Times New Roman" pitchFamily="18" charset="0"/>
                <a:cs typeface="Times New Roman" pitchFamily="18" charset="0"/>
              </a:rPr>
              <a:t>  Вставить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Franklin Gothic Heavy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71472" y="1357298"/>
            <a:ext cx="7239000" cy="164306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000" cap="none" dirty="0" smtClean="0">
                <a:solidFill>
                  <a:schemeClr val="tx1"/>
                </a:solidFill>
                <a:latin typeface="FK Techno" pitchFamily="18" charset="0"/>
              </a:rPr>
              <a:t>Что будет, если ВЫПОЛНИТЬ</a:t>
            </a:r>
            <a:endParaRPr lang="ru-RU" sz="6000" cap="none" dirty="0">
              <a:solidFill>
                <a:schemeClr val="tx1"/>
              </a:solidFill>
              <a:latin typeface="FK Techno" pitchFamily="18" charset="0"/>
            </a:endParaRPr>
          </a:p>
        </p:txBody>
      </p:sp>
      <p:pic>
        <p:nvPicPr>
          <p:cNvPr id="5" name="Picture 3" descr="E:\Учебный материал\Уроки открытые\Рисунки с интернета\uz002[1]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14678" y="5643578"/>
            <a:ext cx="2214578" cy="650080"/>
          </a:xfrm>
          <a:prstGeom prst="rect">
            <a:avLst/>
          </a:prstGeom>
          <a:noFill/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500034" y="3357562"/>
            <a:ext cx="742955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Franklin Gothic Heavy" pitchFamily="34" charset="0"/>
                <a:ea typeface="Times New Roman" pitchFamily="18" charset="0"/>
                <a:cs typeface="Times New Roman" pitchFamily="18" charset="0"/>
              </a:rPr>
              <a:t>В Контекстном меню Переименовать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Franklin Gothic Heavy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71472" y="1428736"/>
            <a:ext cx="7239000" cy="164306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000" cap="none" dirty="0" smtClean="0">
                <a:solidFill>
                  <a:schemeClr val="tx1"/>
                </a:solidFill>
                <a:latin typeface="FK Techno" pitchFamily="18" charset="0"/>
              </a:rPr>
              <a:t>Что будет, если ВЫПОЛНИТЬ</a:t>
            </a:r>
            <a:endParaRPr lang="ru-RU" sz="6000" cap="none" dirty="0">
              <a:solidFill>
                <a:schemeClr val="tx1"/>
              </a:solidFill>
              <a:latin typeface="FK Techno" pitchFamily="18" charset="0"/>
            </a:endParaRPr>
          </a:p>
        </p:txBody>
      </p:sp>
      <p:pic>
        <p:nvPicPr>
          <p:cNvPr id="5" name="Picture 3" descr="E:\Учебный материал\Уроки открытые\Рисунки с интернета\uz002[1]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14678" y="5500702"/>
            <a:ext cx="2214578" cy="650080"/>
          </a:xfrm>
          <a:prstGeom prst="rect">
            <a:avLst/>
          </a:prstGeom>
          <a:noFill/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142844" y="3286124"/>
            <a:ext cx="857256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Franklin Gothic Heavy" pitchFamily="34" charset="0"/>
                <a:ea typeface="Times New Roman" pitchFamily="18" charset="0"/>
                <a:cs typeface="Times New Roman" pitchFamily="18" charset="0"/>
              </a:rPr>
              <a:t>В Контекстном меню Вырезать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Franklin Gothic Heavy" pitchFamily="34" charset="0"/>
                <a:ea typeface="Times New Roman" pitchFamily="18" charset="0"/>
                <a:cs typeface="Times New Roman" pitchFamily="18" charset="0"/>
                <a:sym typeface="Wingdings"/>
              </a:rPr>
              <a:t>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4000" dirty="0" smtClean="0">
                <a:solidFill>
                  <a:srgbClr val="002060"/>
                </a:solidFill>
                <a:latin typeface="Franklin Gothic Heavy" pitchFamily="34" charset="0"/>
                <a:ea typeface="Times New Roman" pitchFamily="18" charset="0"/>
                <a:cs typeface="Times New Roman" pitchFamily="18" charset="0"/>
              </a:rPr>
              <a:t>В Контекстном меню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Franklin Gothic Heavy" pitchFamily="34" charset="0"/>
                <a:ea typeface="Times New Roman" pitchFamily="18" charset="0"/>
                <a:cs typeface="Times New Roman" pitchFamily="18" charset="0"/>
              </a:rPr>
              <a:t> Вставить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Franklin Gothic Heavy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54</TotalTime>
  <Words>247</Words>
  <PresentationFormat>Экран (4:3)</PresentationFormat>
  <Paragraphs>73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Изящная</vt:lpstr>
      <vt:lpstr>Что будет?</vt:lpstr>
      <vt:lpstr>ХОЧУ ВСЕ ЗНАТЬ!</vt:lpstr>
      <vt:lpstr>Что будет, если ВЫПОЛНИТЬ</vt:lpstr>
      <vt:lpstr>Что будет, если ВЫПОЛНИТЬ</vt:lpstr>
      <vt:lpstr>Что будет, если ВЫПОЛНИТЬ</vt:lpstr>
      <vt:lpstr>Что будет, если ВЫПОЛНИТЬ</vt:lpstr>
      <vt:lpstr>Что будет, если ВЫПОЛНИТЬ</vt:lpstr>
      <vt:lpstr>Что будет, если ВЫПОЛНИТЬ</vt:lpstr>
      <vt:lpstr>Что будет, если ВЫПОЛНИТЬ</vt:lpstr>
      <vt:lpstr>Что будет, если ВЫПОЛНИТЬ</vt:lpstr>
      <vt:lpstr>Что будет, если ВЫПОЛНИТЬ</vt:lpstr>
      <vt:lpstr>Что будет, если ВЫПОЛНИТЬ</vt:lpstr>
      <vt:lpstr>Что будет, если ВЫПОЛНИТЬ</vt:lpstr>
      <vt:lpstr>Что будет, если ВЫПОЛНИТЬ</vt:lpstr>
      <vt:lpstr>Что будет, если ВЫПОЛНИТЬ</vt:lpstr>
      <vt:lpstr>Что будет, если ВЫПОЛНИТЬ</vt:lpstr>
      <vt:lpstr>Что будет, если ВЫПОЛНИТЬ</vt:lpstr>
      <vt:lpstr>Что будет, если ВЫПОЛНИТЬ</vt:lpstr>
      <vt:lpstr>Что будет, если ВЫПОЛНИТЬ</vt:lpstr>
      <vt:lpstr>Что будет,  если нажать</vt:lpstr>
      <vt:lpstr>Что будет, если НАЖАТЬ</vt:lpstr>
      <vt:lpstr>Что будет, если НАЖАТЬ</vt:lpstr>
      <vt:lpstr>Слайд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Что будет?</dc:title>
  <cp:lastModifiedBy>Arman</cp:lastModifiedBy>
  <cp:revision>9</cp:revision>
  <dcterms:modified xsi:type="dcterms:W3CDTF">2011-10-21T03:23:33Z</dcterms:modified>
</cp:coreProperties>
</file>