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59" r:id="rId3"/>
    <p:sldId id="257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55" autoAdjust="0"/>
    <p:restoredTop sz="94600" autoAdjust="0"/>
  </p:normalViewPr>
  <p:slideViewPr>
    <p:cSldViewPr>
      <p:cViewPr varScale="1">
        <p:scale>
          <a:sx n="70" d="100"/>
          <a:sy n="70" d="100"/>
        </p:scale>
        <p:origin x="-17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70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8A2F5-FDB6-485A-8E56-D44A6A541163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D3311-6BF7-4B56-94F5-111A24B4E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D3311-6BF7-4B56-94F5-111A24B4EE8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«Ферментативное расщепление </a:t>
            </a:r>
            <a:r>
              <a:rPr lang="ru-RU" dirty="0" err="1" smtClean="0"/>
              <a:t>пероксида</a:t>
            </a:r>
            <a:r>
              <a:rPr lang="ru-RU" dirty="0" smtClean="0"/>
              <a:t> водорода в тканях организма»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Пероксид</a:t>
            </a:r>
            <a:r>
              <a:rPr lang="ru-RU" dirty="0" smtClean="0"/>
              <a:t> водорода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r>
              <a:rPr lang="ru-RU" dirty="0" smtClean="0"/>
              <a:t>=2Н</a:t>
            </a:r>
            <a:r>
              <a:rPr lang="ru-RU" baseline="-25000" dirty="0" smtClean="0"/>
              <a:t>2</a:t>
            </a:r>
            <a:r>
              <a:rPr lang="ru-RU" dirty="0" smtClean="0"/>
              <a:t>О +О</a:t>
            </a:r>
            <a:r>
              <a:rPr lang="ru-RU" baseline="-25000" dirty="0" smtClean="0"/>
              <a:t>2</a:t>
            </a:r>
          </a:p>
          <a:p>
            <a:pPr algn="ctr">
              <a:buNone/>
            </a:pPr>
            <a:r>
              <a:rPr lang="ru-RU" dirty="0" smtClean="0"/>
              <a:t>Одна молекула фермента за минуту расщепляет до 5 миллионов молекул </a:t>
            </a:r>
            <a:r>
              <a:rPr lang="ru-RU" dirty="0" err="1" smtClean="0"/>
              <a:t>пероксида</a:t>
            </a:r>
            <a:r>
              <a:rPr lang="ru-RU" dirty="0" smtClean="0"/>
              <a:t> водорода.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202" t="5778" r="13699" b="790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14744" y="6072206"/>
            <a:ext cx="5301259" cy="65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образования комплекса «фермент- субстрат»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Ферменты или энзимы</a:t>
            </a:r>
          </a:p>
          <a:p>
            <a:r>
              <a:rPr lang="ru-RU" dirty="0" smtClean="0"/>
              <a:t>активный центр</a:t>
            </a:r>
          </a:p>
          <a:p>
            <a:r>
              <a:rPr lang="ru-RU" dirty="0" smtClean="0"/>
              <a:t> субстрат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аллостерический</a:t>
            </a:r>
            <a:r>
              <a:rPr lang="ru-RU" dirty="0" smtClean="0"/>
              <a:t> центр</a:t>
            </a:r>
          </a:p>
          <a:p>
            <a:r>
              <a:rPr lang="ru-RU" dirty="0" smtClean="0"/>
              <a:t>каталаза</a:t>
            </a:r>
          </a:p>
          <a:p>
            <a:r>
              <a:rPr lang="ru-RU" dirty="0" err="1" smtClean="0"/>
              <a:t>пероксид</a:t>
            </a:r>
            <a:r>
              <a:rPr lang="ru-RU" dirty="0" smtClean="0"/>
              <a:t> водорода.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«Ферменты – возбудители жизни </a:t>
            </a:r>
            <a:br>
              <a:rPr lang="ru-RU" dirty="0" smtClean="0"/>
            </a:br>
            <a:r>
              <a:rPr lang="ru-RU" dirty="0" smtClean="0"/>
              <a:t>и первый  акт  жизненной необходимости».</a:t>
            </a:r>
          </a:p>
          <a:p>
            <a:pPr algn="r">
              <a:buNone/>
            </a:pPr>
            <a:r>
              <a:rPr lang="ru-RU" sz="2400" dirty="0" smtClean="0"/>
              <a:t>                                          Академик И.П Павлов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</a:p>
          <a:p>
            <a:pPr>
              <a:buNone/>
            </a:pPr>
            <a:r>
              <a:rPr lang="ru-RU" sz="2400" dirty="0" smtClean="0"/>
              <a:t>Учебник Полянского стр.154-155 (1-2 абзац)</a:t>
            </a:r>
          </a:p>
          <a:p>
            <a:pPr>
              <a:buNone/>
            </a:pPr>
            <a:r>
              <a:rPr lang="ru-RU" sz="2400" dirty="0" smtClean="0"/>
              <a:t>Учебник Захарова §3.2.1 стр. 95-97.</a:t>
            </a:r>
          </a:p>
          <a:p>
            <a:pPr>
              <a:buNone/>
            </a:pPr>
            <a:r>
              <a:rPr lang="ru-RU" sz="2400" dirty="0" smtClean="0"/>
              <a:t>Подготовить сообщения:</a:t>
            </a:r>
          </a:p>
          <a:p>
            <a:pPr lvl="0">
              <a:buNone/>
            </a:pPr>
            <a:r>
              <a:rPr lang="ru-RU" sz="2400" dirty="0" smtClean="0"/>
              <a:t>«История открытия ферментов»</a:t>
            </a:r>
          </a:p>
          <a:p>
            <a:pPr lvl="0">
              <a:buNone/>
            </a:pPr>
            <a:r>
              <a:rPr lang="ru-RU" sz="2400" dirty="0" smtClean="0"/>
              <a:t>«Значения ферментов в промышленности и хозяйстве».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88</TotalTime>
  <Words>88</Words>
  <PresentationFormat>Экран (4:3)</PresentationFormat>
  <Paragraphs>22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«Ферментативное расщепление пероксида водорода в тканях организма»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14</cp:revision>
  <dcterms:modified xsi:type="dcterms:W3CDTF">2012-01-20T11:53:10Z</dcterms:modified>
</cp:coreProperties>
</file>