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1"/>
  </p:notesMasterIdLst>
  <p:sldIdLst>
    <p:sldId id="304" r:id="rId3"/>
    <p:sldId id="305" r:id="rId4"/>
    <p:sldId id="284" r:id="rId5"/>
    <p:sldId id="301" r:id="rId6"/>
    <p:sldId id="268" r:id="rId7"/>
    <p:sldId id="286" r:id="rId8"/>
    <p:sldId id="302" r:id="rId9"/>
    <p:sldId id="303" r:id="rId10"/>
    <p:sldId id="261" r:id="rId11"/>
    <p:sldId id="279" r:id="rId12"/>
    <p:sldId id="288" r:id="rId13"/>
    <p:sldId id="290" r:id="rId14"/>
    <p:sldId id="291" r:id="rId15"/>
    <p:sldId id="292" r:id="rId16"/>
    <p:sldId id="298" r:id="rId17"/>
    <p:sldId id="307" r:id="rId18"/>
    <p:sldId id="297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FF"/>
    <a:srgbClr val="66FFFF"/>
    <a:srgbClr val="66CCFF"/>
    <a:srgbClr val="467A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94" autoAdjust="0"/>
  </p:normalViewPr>
  <p:slideViewPr>
    <p:cSldViewPr>
      <p:cViewPr>
        <p:scale>
          <a:sx n="60" d="100"/>
          <a:sy n="60" d="100"/>
        </p:scale>
        <p:origin x="-1440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1E7A2-5477-4411-9ED3-69BED79CEEA3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49830-1D27-466F-90AE-388CE46F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949238"/>
            <a:ext cx="545373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уроку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2 классе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 «Гармония»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Составитель: Абдрахимова А.А.,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МБОУ СОШ №6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г.Ишимбая  Республики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581400" y="39624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24200" y="39624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67000" y="39624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09800" y="39624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52800" y="3657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95600" y="3657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38400" y="3657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24200" y="3276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67000" y="3276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956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981200" y="2667000"/>
            <a:ext cx="2057400" cy="1676400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38400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Думаем вместе </a:t>
            </a:r>
          </a:p>
        </p:txBody>
      </p:sp>
      <p:sp>
        <p:nvSpPr>
          <p:cNvPr id="37" name="Овал 36"/>
          <p:cNvSpPr/>
          <p:nvPr/>
        </p:nvSpPr>
        <p:spPr>
          <a:xfrm>
            <a:off x="4953000" y="4114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486400" y="4114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6576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004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432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860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290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718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146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00400" y="2286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43200" y="2286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960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4600" y="381000"/>
            <a:ext cx="4572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Думаем вместе </a:t>
            </a:r>
          </a:p>
        </p:txBody>
      </p:sp>
      <p:sp>
        <p:nvSpPr>
          <p:cNvPr id="37" name="Овал 36"/>
          <p:cNvSpPr/>
          <p:nvPr/>
        </p:nvSpPr>
        <p:spPr>
          <a:xfrm>
            <a:off x="50292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5626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124200" y="3886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3886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6576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004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432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860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290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718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146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532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43200" y="2286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960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4600" y="381000"/>
            <a:ext cx="4572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Думаем вместе </a:t>
            </a:r>
          </a:p>
        </p:txBody>
      </p:sp>
      <p:sp>
        <p:nvSpPr>
          <p:cNvPr id="37" name="Овал 36"/>
          <p:cNvSpPr/>
          <p:nvPr/>
        </p:nvSpPr>
        <p:spPr>
          <a:xfrm>
            <a:off x="50292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5626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124200" y="3886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3886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6576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004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432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860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290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718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146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532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0104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960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4600" y="381000"/>
            <a:ext cx="4572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Думаем вместе </a:t>
            </a:r>
          </a:p>
        </p:txBody>
      </p:sp>
      <p:sp>
        <p:nvSpPr>
          <p:cNvPr id="37" name="Овал 36"/>
          <p:cNvSpPr/>
          <p:nvPr/>
        </p:nvSpPr>
        <p:spPr>
          <a:xfrm>
            <a:off x="50292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5626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124200" y="3886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38100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6576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004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432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860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532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718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14600" y="2667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24600" y="2743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91200" y="2743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960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4600" y="381000"/>
            <a:ext cx="4572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Думаем вместе </a:t>
            </a:r>
          </a:p>
        </p:txBody>
      </p:sp>
      <p:sp>
        <p:nvSpPr>
          <p:cNvPr id="37" name="Овал 36"/>
          <p:cNvSpPr/>
          <p:nvPr/>
        </p:nvSpPr>
        <p:spPr>
          <a:xfrm>
            <a:off x="52578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7150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124200" y="3886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3886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3048000"/>
          <a:ext cx="1676400" cy="268224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685800" y="1600200"/>
            <a:ext cx="2057400" cy="144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</a:t>
            </a:r>
            <a:endParaRPr kumimoji="0" lang="ru-RU" sz="4800" b="0" i="0" u="none" strike="noStrike" cap="none" normalizeH="0" baseline="0" dirty="0" smtClean="0">
              <a:ln w="38100"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91200" y="3429000"/>
          <a:ext cx="1676400" cy="268224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5562600" y="1981200"/>
            <a:ext cx="2057400" cy="1447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</a:t>
            </a:r>
            <a:endParaRPr kumimoji="0" lang="ru-RU" sz="4800" b="0" i="0" u="none" strike="noStrike" cap="none" normalizeH="0" baseline="0" dirty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0934" y="304800"/>
            <a:ext cx="698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 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остав чисел: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8405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Миша с Машей собрали 12 кленовых листочков. 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Покажи на схеме, сколько листочков собрал Миша,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если у Маши  7 штук.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3400" y="-176599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-130879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1981200"/>
            <a:ext cx="5029200" cy="16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14400" y="2743200"/>
            <a:ext cx="1143000" cy="1588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581400" y="4038600"/>
            <a:ext cx="5029200" cy="16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886200" y="4724400"/>
            <a:ext cx="1676400" cy="1588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057400" y="2743200"/>
            <a:ext cx="3124200" cy="1588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 descr="baby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657600"/>
            <a:ext cx="1524000" cy="251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752600"/>
            <a:ext cx="1752600" cy="2230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886200" y="5410200"/>
            <a:ext cx="3048000" cy="1588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авая фигурная скобка 33"/>
          <p:cNvSpPr/>
          <p:nvPr/>
        </p:nvSpPr>
        <p:spPr>
          <a:xfrm>
            <a:off x="7315200" y="4572000"/>
            <a:ext cx="609600" cy="914400"/>
          </a:xfrm>
          <a:prstGeom prst="rightBrace">
            <a:avLst>
              <a:gd name="adj1" fmla="val 5747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848600" y="4724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6" name="Дуга 35"/>
          <p:cNvSpPr/>
          <p:nvPr/>
        </p:nvSpPr>
        <p:spPr>
          <a:xfrm rot="11801613" flipV="1">
            <a:off x="3786461" y="4285428"/>
            <a:ext cx="1970435" cy="1716831"/>
          </a:xfrm>
          <a:prstGeom prst="arc">
            <a:avLst>
              <a:gd name="adj1" fmla="val 13524320"/>
              <a:gd name="adj2" fmla="val 213455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0800000" flipV="1">
            <a:off x="2057400" y="2150896"/>
            <a:ext cx="3200398" cy="1801237"/>
          </a:xfrm>
          <a:prstGeom prst="arc">
            <a:avLst>
              <a:gd name="adj1" fmla="val 11568850"/>
              <a:gd name="adj2" fmla="val 209312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240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6027003"/>
            <a:ext cx="446417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 Кто прав: Миша или Маша?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 Какую схему выполнил ты?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2" grpId="0" animBg="1"/>
      <p:bldP spid="34" grpId="0" animBg="1"/>
      <p:bldP spid="35" grpId="0"/>
      <p:bldP spid="36" grpId="0" animBg="1"/>
      <p:bldP spid="40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3048000" y="228600"/>
            <a:ext cx="3422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Итог урока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953000" y="1371600"/>
            <a:ext cx="3241675" cy="1800225"/>
          </a:xfrm>
          <a:prstGeom prst="wedgeEllipseCallout">
            <a:avLst>
              <a:gd name="adj1" fmla="val -29673"/>
              <a:gd name="adj2" fmla="val 833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Times New Roman" pitchFamily="18" charset="0"/>
              </a:rPr>
              <a:t>Хорошо ли я поработала?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cs typeface="Times New Roman" pitchFamily="18" charset="0"/>
            </a:endParaRPr>
          </a:p>
        </p:txBody>
      </p:sp>
      <p:pic>
        <p:nvPicPr>
          <p:cNvPr id="9" name="Picture 5" descr="baby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86200"/>
            <a:ext cx="1447800" cy="2390019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2971800"/>
            <a:ext cx="3048000" cy="3551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38200" y="1219200"/>
            <a:ext cx="3241675" cy="1800225"/>
          </a:xfrm>
          <a:prstGeom prst="wedgeEllipseCallout">
            <a:avLst>
              <a:gd name="adj1" fmla="val 39873"/>
              <a:gd name="adj2" fmla="val 1000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Times New Roman" pitchFamily="18" charset="0"/>
              </a:rPr>
              <a:t>Что нового узнал на уроке?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-228600"/>
            <a:ext cx="9534526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486400"/>
            <a:ext cx="4724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свидания!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3276600" y="685800"/>
            <a:ext cx="495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Здравствуйте!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752600"/>
            <a:ext cx="6110584" cy="297068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smtClean="0"/>
              <a:t>Математике – привет!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/>
              <a:t>Ты – любимый наш предмет.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/>
              <a:t>Любим думать, вычислять,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/>
              <a:t>Знать хотим  всегда на «5»!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1000" y="609600"/>
          <a:ext cx="2826312" cy="5922264"/>
        </p:xfrm>
        <a:graphic>
          <a:graphicData uri="http://schemas.openxmlformats.org/drawingml/2006/table">
            <a:tbl>
              <a:tblPr/>
              <a:tblGrid>
                <a:gridCol w="2826312"/>
              </a:tblGrid>
              <a:tr h="1295400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u="sng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Проверь </a:t>
                      </a:r>
                      <a:endParaRPr lang="ru-RU" sz="2400" b="1" i="1" u="sng" dirty="0" smtClean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u="sng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рабочее </a:t>
                      </a:r>
                      <a:r>
                        <a:rPr lang="ru-RU" sz="2400" b="1" i="1" u="sng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место</a:t>
                      </a:r>
                      <a:r>
                        <a:rPr lang="ru-RU" sz="2400" b="1" i="1" u="sng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u="sng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4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Дневник </a:t>
                      </a:r>
                      <a:endParaRPr lang="ru-RU" sz="2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4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Учебник </a:t>
                      </a:r>
                      <a:endParaRPr lang="ru-RU" sz="2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4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Тетрадь </a:t>
                      </a:r>
                      <a:endParaRPr lang="ru-RU" sz="240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4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Ручка </a:t>
                      </a:r>
                      <a:endParaRPr lang="ru-RU" sz="240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4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Карандаш </a:t>
                      </a:r>
                      <a:endParaRPr lang="ru-RU" sz="240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4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Циркуль </a:t>
                      </a:r>
                      <a:endParaRPr lang="ru-RU" sz="240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304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Линейка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9334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Модели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«Домики»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9334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Массажёры</a:t>
                      </a:r>
                      <a:endParaRPr lang="ru-RU" sz="2400" b="1" dirty="0" smtClean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17" marR="552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4495800"/>
            <a:ext cx="2438399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baby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00600"/>
            <a:ext cx="830873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514600" y="0"/>
            <a:ext cx="3986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Математический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диктант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  +          =  11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2057400"/>
            <a:ext cx="609600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4800" y="3276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 +          =  11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9200" y="3276600"/>
            <a:ext cx="6096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4800" y="4419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  +          =  11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9200" y="4419600"/>
            <a:ext cx="6096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4800" y="554646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 +          =  11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9200" y="5562600"/>
            <a:ext cx="6096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19600" y="213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 +          =  11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34000" y="2133600"/>
            <a:ext cx="609600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419600" y="556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  +          =  11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10200" y="5562600"/>
            <a:ext cx="609600" cy="7019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419600" y="4495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+          =  11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4495800"/>
            <a:ext cx="6096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19600" y="3276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4+          =  11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34000" y="3276600"/>
            <a:ext cx="6096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5" descr="baby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15200" y="228600"/>
            <a:ext cx="1447800" cy="239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2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438400" y="1143000"/>
            <a:ext cx="4469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Проверь себя: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14600"/>
            <a:ext cx="7818166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2, 5, 4, 6, 8, 7, 9, 3</a:t>
            </a:r>
            <a:endParaRPr lang="ru-RU" sz="8000" b="1" dirty="0"/>
          </a:p>
        </p:txBody>
      </p:sp>
      <p:pic>
        <p:nvPicPr>
          <p:cNvPr id="7" name="Picture 5" descr="baby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14800"/>
            <a:ext cx="1447800" cy="239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Прямоугольник 3"/>
          <p:cNvSpPr/>
          <p:nvPr/>
        </p:nvSpPr>
        <p:spPr>
          <a:xfrm>
            <a:off x="304800" y="685800"/>
            <a:ext cx="8839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Что узнаем нового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на уроке?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2438400"/>
            <a:ext cx="5105400" cy="3293209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j-lt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FF"/>
                </a:solidFill>
                <a:latin typeface="+mj-lt"/>
              </a:rPr>
              <a:t>Состав числа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0800" y="3276600"/>
            <a:ext cx="16764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solidFill>
                  <a:srgbClr val="0000FF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590800" y="304800"/>
            <a:ext cx="497867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Это интересно…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267200"/>
            <a:ext cx="420531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«Дюжина» -12 штук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667000"/>
            <a:ext cx="331846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Число месяцев </a:t>
            </a:r>
          </a:p>
          <a:p>
            <a:r>
              <a:rPr lang="ru-RU" sz="3600" b="1" dirty="0" smtClean="0"/>
              <a:t>в году.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103674"/>
            <a:ext cx="7391400" cy="1754326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/>
              <a:t>Считается, двенадцать дней перед Рождеством показывают погоду на двенадцать предстоящих месяцев.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8200" y="1447800"/>
            <a:ext cx="418255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/>
              <a:t>12 часов дня и ночи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524000"/>
            <a:ext cx="4114800" cy="25545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Число «12» - символ вечного цикла времени, завершенности и конечности.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990600" y="1371600"/>
            <a:ext cx="7696200" cy="230832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Физминутка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глаз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533400" y="5410200"/>
            <a:ext cx="914400" cy="914400"/>
          </a:xfrm>
          <a:prstGeom prst="smileyFac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85834 0.0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834 0.01111 L 0.84167 -0.82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167 -0.82223 L -0.06666 -0.811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81112 L -0.06667 0.02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6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4.44444E-6 L 0.84166 -0.822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167 -0.82223 L 0.84167 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5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67 -0.28125 C 0.86233 -0.56852 0.66806 -0.81713 0.40799 -0.83403 C 0.1592 -0.85556 -0.07343 -0.66297 -0.08889 -0.3838 C -0.10833 -0.12709 0.05469 0.11319 0.28785 0.13032 C 0.50087 0.14305 0.70313 -0.01551 0.71858 -0.25533 C 0.7342 -0.47408 0.59809 -0.6801 0.40052 -0.69723 C 0.21789 -0.70973 0.0467 -0.57686 0.03525 -0.3757 C 0.02361 -0.19584 0.1323 -0.01991 0.29532 -0.01112 C 0.44289 0.00162 0.58247 -0.10116 0.59462 -0.26412 C 0.60209 -0.40996 0.52049 -0.55139 0.39236 -0.5595 C 0.27986 -0.56852 0.16719 -0.49098 0.1592 -0.3669 C 0.15174 -0.25996 0.20973 -0.15718 0.30348 -0.14792 C 0.38091 -0.13982 0.4625 -0.18681 0.4665 -0.27223 C 0.47396 -0.34144 0.44289 -0.41436 0.38507 -0.42269 C 0.33785 -0.42269 0.29132 -0.40556 0.28386 -0.35857 C 0.27986 -0.32801 0.28785 -0.29862 0.31094 -0.28565 C 0.3224 -0.28125 0.33039 -0.28125 0.34184 -0.28565 " pathEditMode="relative" rAng="0" ptsTypes="fffffffffffffffff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1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84 -0.28565 C 0.56233 -0.28565 0.74184 -0.24931 0.74184 -0.20394 C 0.74184 -0.15903 0.56233 -0.12223 0.34184 -0.12223 C 0.12118 -0.12223 -0.05816 -0.15903 -0.05816 -0.20394 C -0.05816 -0.24931 0.12118 -0.28565 0.34184 -0.28565 Z " pathEditMode="relative" rAng="0" ptsTypes="fffff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47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84 -0.28565 C 0.34636 -0.20162 0.36164 -0.14167 0.37691 -0.14167 C 0.39219 -0.14167 0.40556 -0.20162 0.41007 -0.28565 C 0.41667 -0.20162 0.42952 -0.14167 0.44532 -0.14167 C 0.46042 -0.14167 0.47379 -0.20162 0.47813 -0.28565 C 0.48455 -0.20162 0.49792 -0.14167 0.5132 -0.14167 C 0.52882 -0.14167 0.5441 -0.20162 0.54827 -0.28565 C 0.55295 -0.20162 0.56632 -0.14167 0.58386 -0.14167 C 0.59688 -0.14167 0.61216 -0.20162 0.61667 -0.28565 C 0.62118 -0.20162 0.63646 -0.14167 0.65174 -0.14167 C 0.66702 -0.14167 0.68039 -0.20162 0.68507 -0.28565 C 0.6915 -0.20162 0.70452 -0.14167 0.72014 -0.14167 C 0.73542 -0.14167 0.74879 -0.20162 0.75521 -0.28565 C 0.75955 -0.20162 0.77292 -0.14167 0.78802 -0.14167 C 0.80382 -0.14167 0.8191 -0.20162 0.82327 -0.28565 C 0.82778 -0.20162 0.84115 -0.14167 0.85868 -0.14167 C 0.87396 -0.14167 0.88698 -0.20162 0.89167 -0.28565 " pathEditMode="relative" rAng="0" ptsTypes="fffffffffffffffff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35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9167 -0.28565 L 0.325 -0.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43" presetID="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4" grpId="11" animBg="1"/>
      <p:bldP spid="4" grpId="1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\bv1020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590800" y="152400"/>
            <a:ext cx="4038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Состав чисел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3048000"/>
          <a:ext cx="1676400" cy="268224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685800" y="1600200"/>
            <a:ext cx="2057400" cy="1447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</a:t>
            </a:r>
            <a:endParaRPr kumimoji="0" lang="ru-RU" sz="4800" b="0" i="0" u="none" strike="noStrike" cap="none" normalizeH="0" baseline="0" dirty="0" smtClean="0">
              <a:ln w="38100"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91200" y="3429000"/>
          <a:ext cx="1676400" cy="268224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5562600" y="1981200"/>
            <a:ext cx="2057400" cy="1447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</a:t>
            </a:r>
            <a:endParaRPr kumimoji="0" lang="ru-RU" sz="4800" b="0" i="0" u="none" strike="noStrike" cap="none" normalizeH="0" baseline="0" dirty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2289" grpId="0" animBg="1"/>
      <p:bldP spid="1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285</Words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96</cp:revision>
  <dcterms:modified xsi:type="dcterms:W3CDTF">2012-08-07T20:17:01Z</dcterms:modified>
</cp:coreProperties>
</file>