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71684-29E4-4043-8917-D53C05E6625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5F1F7CA-86D5-4937-88D7-0EDF855B0CFF}">
      <dgm:prSet phldrT="[Текст]"/>
      <dgm:spPr/>
      <dgm:t>
        <a:bodyPr/>
        <a:lstStyle/>
        <a:p>
          <a:r>
            <a:rPr lang="ru-RU" dirty="0" smtClean="0"/>
            <a:t>Типы деления клеток</a:t>
          </a:r>
          <a:endParaRPr lang="ru-RU" dirty="0"/>
        </a:p>
      </dgm:t>
    </dgm:pt>
    <dgm:pt modelId="{B286B98B-F87D-4FEF-ADF9-32D821777F10}" type="parTrans" cxnId="{04C0940D-8A8A-4984-AFF1-27F2DB19659B}">
      <dgm:prSet/>
      <dgm:spPr/>
      <dgm:t>
        <a:bodyPr/>
        <a:lstStyle/>
        <a:p>
          <a:endParaRPr lang="ru-RU"/>
        </a:p>
      </dgm:t>
    </dgm:pt>
    <dgm:pt modelId="{F1AA9BA2-7286-4B4D-B4FB-2BAD6F8F4F76}" type="sibTrans" cxnId="{04C0940D-8A8A-4984-AFF1-27F2DB19659B}">
      <dgm:prSet/>
      <dgm:spPr/>
      <dgm:t>
        <a:bodyPr/>
        <a:lstStyle/>
        <a:p>
          <a:endParaRPr lang="ru-RU"/>
        </a:p>
      </dgm:t>
    </dgm:pt>
    <dgm:pt modelId="{31AE8A60-A857-4DEA-A66C-71E10C0AE321}">
      <dgm:prSet phldrT="[Текст]"/>
      <dgm:spPr/>
      <dgm:t>
        <a:bodyPr/>
        <a:lstStyle/>
        <a:p>
          <a:r>
            <a:rPr lang="ru-RU" dirty="0" smtClean="0"/>
            <a:t>Соматических</a:t>
          </a:r>
          <a:endParaRPr lang="ru-RU" dirty="0"/>
        </a:p>
      </dgm:t>
    </dgm:pt>
    <dgm:pt modelId="{1D0549D6-5240-4E9C-ABD8-70A313423F97}" type="parTrans" cxnId="{F09DFAC2-5225-4325-BB7E-48B70E311C37}">
      <dgm:prSet/>
      <dgm:spPr/>
      <dgm:t>
        <a:bodyPr/>
        <a:lstStyle/>
        <a:p>
          <a:endParaRPr lang="ru-RU"/>
        </a:p>
      </dgm:t>
    </dgm:pt>
    <dgm:pt modelId="{49F2AA36-3EFF-45FA-BA45-94E9EC201E71}" type="sibTrans" cxnId="{F09DFAC2-5225-4325-BB7E-48B70E311C37}">
      <dgm:prSet/>
      <dgm:spPr/>
      <dgm:t>
        <a:bodyPr/>
        <a:lstStyle/>
        <a:p>
          <a:endParaRPr lang="ru-RU"/>
        </a:p>
      </dgm:t>
    </dgm:pt>
    <dgm:pt modelId="{605E2439-4A96-4842-AD22-2082BFDED72D}">
      <dgm:prSet phldrT="[Текст]"/>
      <dgm:spPr/>
      <dgm:t>
        <a:bodyPr/>
        <a:lstStyle/>
        <a:p>
          <a:r>
            <a:rPr lang="ru-RU" dirty="0" smtClean="0"/>
            <a:t>Митоз</a:t>
          </a:r>
          <a:endParaRPr lang="ru-RU" dirty="0"/>
        </a:p>
      </dgm:t>
    </dgm:pt>
    <dgm:pt modelId="{8AD05616-45E8-46AD-93E3-8C17DF4C6C13}" type="parTrans" cxnId="{4F201233-11AE-43CB-BFEB-F89E70FC7A24}">
      <dgm:prSet/>
      <dgm:spPr/>
      <dgm:t>
        <a:bodyPr/>
        <a:lstStyle/>
        <a:p>
          <a:endParaRPr lang="ru-RU"/>
        </a:p>
      </dgm:t>
    </dgm:pt>
    <dgm:pt modelId="{A7D7ACFC-1875-4E12-A3F6-8BB36A001261}" type="sibTrans" cxnId="{4F201233-11AE-43CB-BFEB-F89E70FC7A24}">
      <dgm:prSet/>
      <dgm:spPr/>
      <dgm:t>
        <a:bodyPr/>
        <a:lstStyle/>
        <a:p>
          <a:endParaRPr lang="ru-RU"/>
        </a:p>
      </dgm:t>
    </dgm:pt>
    <dgm:pt modelId="{6C424D54-E631-4372-8AA5-BDD4D053BDFD}">
      <dgm:prSet phldrT="[Текст]"/>
      <dgm:spPr/>
      <dgm:t>
        <a:bodyPr/>
        <a:lstStyle/>
        <a:p>
          <a:r>
            <a:rPr lang="ru-RU" dirty="0" smtClean="0"/>
            <a:t>Амитоз</a:t>
          </a:r>
          <a:endParaRPr lang="ru-RU" dirty="0"/>
        </a:p>
      </dgm:t>
    </dgm:pt>
    <dgm:pt modelId="{C20EB1DB-2AAE-4C5D-AF75-4F2E254E9BE2}" type="parTrans" cxnId="{A834EEF6-B5B1-4C40-918B-AFAF7A1D0AAF}">
      <dgm:prSet/>
      <dgm:spPr/>
      <dgm:t>
        <a:bodyPr/>
        <a:lstStyle/>
        <a:p>
          <a:endParaRPr lang="ru-RU"/>
        </a:p>
      </dgm:t>
    </dgm:pt>
    <dgm:pt modelId="{D598D8C7-E275-406E-A118-575142162468}" type="sibTrans" cxnId="{A834EEF6-B5B1-4C40-918B-AFAF7A1D0AAF}">
      <dgm:prSet/>
      <dgm:spPr/>
      <dgm:t>
        <a:bodyPr/>
        <a:lstStyle/>
        <a:p>
          <a:endParaRPr lang="ru-RU"/>
        </a:p>
      </dgm:t>
    </dgm:pt>
    <dgm:pt modelId="{918B1EC6-DDEF-4C3A-85C1-721DF3046533}">
      <dgm:prSet phldrT="[Текст]"/>
      <dgm:spPr/>
      <dgm:t>
        <a:bodyPr/>
        <a:lstStyle/>
        <a:p>
          <a:r>
            <a:rPr lang="ru-RU" dirty="0" smtClean="0"/>
            <a:t>Половых </a:t>
          </a:r>
          <a:endParaRPr lang="ru-RU" dirty="0"/>
        </a:p>
      </dgm:t>
    </dgm:pt>
    <dgm:pt modelId="{608890B9-A39A-47E5-8566-6249E0054976}" type="parTrans" cxnId="{FA4A12A9-BD3D-4988-9609-0382B20FF71C}">
      <dgm:prSet/>
      <dgm:spPr/>
      <dgm:t>
        <a:bodyPr/>
        <a:lstStyle/>
        <a:p>
          <a:endParaRPr lang="ru-RU"/>
        </a:p>
      </dgm:t>
    </dgm:pt>
    <dgm:pt modelId="{FF8D5E39-88ED-4373-AA8B-DAE0DE7E3A06}" type="sibTrans" cxnId="{FA4A12A9-BD3D-4988-9609-0382B20FF71C}">
      <dgm:prSet/>
      <dgm:spPr/>
      <dgm:t>
        <a:bodyPr/>
        <a:lstStyle/>
        <a:p>
          <a:endParaRPr lang="ru-RU"/>
        </a:p>
      </dgm:t>
    </dgm:pt>
    <dgm:pt modelId="{6C359ADC-2C46-41B0-9B27-7B167CB890A6}">
      <dgm:prSet phldrT="[Текст]"/>
      <dgm:spPr/>
      <dgm:t>
        <a:bodyPr/>
        <a:lstStyle/>
        <a:p>
          <a:r>
            <a:rPr lang="ru-RU" dirty="0" smtClean="0"/>
            <a:t>Мейоз</a:t>
          </a:r>
          <a:endParaRPr lang="ru-RU" dirty="0"/>
        </a:p>
      </dgm:t>
    </dgm:pt>
    <dgm:pt modelId="{70C5126F-B37B-4829-87FD-A88033B01A34}" type="parTrans" cxnId="{6A88BB50-F1CE-48B9-9008-1ED456C8DB8C}">
      <dgm:prSet/>
      <dgm:spPr/>
      <dgm:t>
        <a:bodyPr/>
        <a:lstStyle/>
        <a:p>
          <a:endParaRPr lang="ru-RU"/>
        </a:p>
      </dgm:t>
    </dgm:pt>
    <dgm:pt modelId="{922F47CA-BEA2-4E72-8987-C08A5ADD9DB6}" type="sibTrans" cxnId="{6A88BB50-F1CE-48B9-9008-1ED456C8DB8C}">
      <dgm:prSet/>
      <dgm:spPr/>
      <dgm:t>
        <a:bodyPr/>
        <a:lstStyle/>
        <a:p>
          <a:endParaRPr lang="ru-RU"/>
        </a:p>
      </dgm:t>
    </dgm:pt>
    <dgm:pt modelId="{C4D03B9F-F9E3-4B32-8669-1ED91BA49368}" type="pres">
      <dgm:prSet presAssocID="{2F771684-29E4-4043-8917-D53C05E6625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353863-97A8-4693-BAAE-69A99A6E1746}" type="pres">
      <dgm:prSet presAssocID="{15F1F7CA-86D5-4937-88D7-0EDF855B0CFF}" presName="root1" presStyleCnt="0"/>
      <dgm:spPr/>
    </dgm:pt>
    <dgm:pt modelId="{D48D9DC8-228C-427D-8760-81AD5A2689C5}" type="pres">
      <dgm:prSet presAssocID="{15F1F7CA-86D5-4937-88D7-0EDF855B0CF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13E781-4CE1-44C8-937C-A777F5E3808A}" type="pres">
      <dgm:prSet presAssocID="{15F1F7CA-86D5-4937-88D7-0EDF855B0CFF}" presName="level2hierChild" presStyleCnt="0"/>
      <dgm:spPr/>
    </dgm:pt>
    <dgm:pt modelId="{51DF2236-797A-448B-BA6D-14195756E079}" type="pres">
      <dgm:prSet presAssocID="{1D0549D6-5240-4E9C-ABD8-70A313423F97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CB327F82-C34E-45AA-8111-19F5FCC9F417}" type="pres">
      <dgm:prSet presAssocID="{1D0549D6-5240-4E9C-ABD8-70A313423F97}" presName="connTx" presStyleLbl="parChTrans1D2" presStyleIdx="0" presStyleCnt="2"/>
      <dgm:spPr/>
      <dgm:t>
        <a:bodyPr/>
        <a:lstStyle/>
        <a:p>
          <a:endParaRPr lang="ru-RU"/>
        </a:p>
      </dgm:t>
    </dgm:pt>
    <dgm:pt modelId="{4BFD5C48-976D-4170-BC78-717611AAFE60}" type="pres">
      <dgm:prSet presAssocID="{31AE8A60-A857-4DEA-A66C-71E10C0AE321}" presName="root2" presStyleCnt="0"/>
      <dgm:spPr/>
    </dgm:pt>
    <dgm:pt modelId="{F22F3EAF-F641-4C76-AA0D-9FCBE4DC74B9}" type="pres">
      <dgm:prSet presAssocID="{31AE8A60-A857-4DEA-A66C-71E10C0AE32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5085C1-84A1-4984-AFE3-07C1D40888E0}" type="pres">
      <dgm:prSet presAssocID="{31AE8A60-A857-4DEA-A66C-71E10C0AE321}" presName="level3hierChild" presStyleCnt="0"/>
      <dgm:spPr/>
    </dgm:pt>
    <dgm:pt modelId="{66A5E14E-CC43-4028-85B2-7D3C070A441C}" type="pres">
      <dgm:prSet presAssocID="{8AD05616-45E8-46AD-93E3-8C17DF4C6C13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AB12E96A-34B9-474F-9779-88C756100344}" type="pres">
      <dgm:prSet presAssocID="{8AD05616-45E8-46AD-93E3-8C17DF4C6C13}" presName="connTx" presStyleLbl="parChTrans1D3" presStyleIdx="0" presStyleCnt="3"/>
      <dgm:spPr/>
      <dgm:t>
        <a:bodyPr/>
        <a:lstStyle/>
        <a:p>
          <a:endParaRPr lang="ru-RU"/>
        </a:p>
      </dgm:t>
    </dgm:pt>
    <dgm:pt modelId="{4349ABD6-FA7F-433D-B3DD-91058B03D4B2}" type="pres">
      <dgm:prSet presAssocID="{605E2439-4A96-4842-AD22-2082BFDED72D}" presName="root2" presStyleCnt="0"/>
      <dgm:spPr/>
    </dgm:pt>
    <dgm:pt modelId="{13F9D11B-04CA-40A2-A4B1-592E3B9B41D7}" type="pres">
      <dgm:prSet presAssocID="{605E2439-4A96-4842-AD22-2082BFDED72D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C86E3B-448B-48A1-9DE1-A87B6048CC25}" type="pres">
      <dgm:prSet presAssocID="{605E2439-4A96-4842-AD22-2082BFDED72D}" presName="level3hierChild" presStyleCnt="0"/>
      <dgm:spPr/>
    </dgm:pt>
    <dgm:pt modelId="{F2672B26-ADC5-4265-9FB5-91BE16F9B6B1}" type="pres">
      <dgm:prSet presAssocID="{C20EB1DB-2AAE-4C5D-AF75-4F2E254E9BE2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541C409E-A6A5-49A4-BAE8-A1C20118A32B}" type="pres">
      <dgm:prSet presAssocID="{C20EB1DB-2AAE-4C5D-AF75-4F2E254E9BE2}" presName="connTx" presStyleLbl="parChTrans1D3" presStyleIdx="1" presStyleCnt="3"/>
      <dgm:spPr/>
      <dgm:t>
        <a:bodyPr/>
        <a:lstStyle/>
        <a:p>
          <a:endParaRPr lang="ru-RU"/>
        </a:p>
      </dgm:t>
    </dgm:pt>
    <dgm:pt modelId="{F639FC1D-6B06-43D3-9DA7-61ECD77EAFCF}" type="pres">
      <dgm:prSet presAssocID="{6C424D54-E631-4372-8AA5-BDD4D053BDFD}" presName="root2" presStyleCnt="0"/>
      <dgm:spPr/>
    </dgm:pt>
    <dgm:pt modelId="{22FD6771-EB9F-4E25-A755-BCFB97DB29BA}" type="pres">
      <dgm:prSet presAssocID="{6C424D54-E631-4372-8AA5-BDD4D053BDFD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E48B4F-0B6D-4355-BEEA-E4E06E3B2CAD}" type="pres">
      <dgm:prSet presAssocID="{6C424D54-E631-4372-8AA5-BDD4D053BDFD}" presName="level3hierChild" presStyleCnt="0"/>
      <dgm:spPr/>
    </dgm:pt>
    <dgm:pt modelId="{F11078CD-5A2D-49E5-97B3-62F84A3E0AC4}" type="pres">
      <dgm:prSet presAssocID="{608890B9-A39A-47E5-8566-6249E0054976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4B2B128-7A58-41C3-AE29-F408D5969C34}" type="pres">
      <dgm:prSet presAssocID="{608890B9-A39A-47E5-8566-6249E0054976}" presName="connTx" presStyleLbl="parChTrans1D2" presStyleIdx="1" presStyleCnt="2"/>
      <dgm:spPr/>
      <dgm:t>
        <a:bodyPr/>
        <a:lstStyle/>
        <a:p>
          <a:endParaRPr lang="ru-RU"/>
        </a:p>
      </dgm:t>
    </dgm:pt>
    <dgm:pt modelId="{CCD20389-D169-433F-B0CD-BD9387B3486A}" type="pres">
      <dgm:prSet presAssocID="{918B1EC6-DDEF-4C3A-85C1-721DF3046533}" presName="root2" presStyleCnt="0"/>
      <dgm:spPr/>
    </dgm:pt>
    <dgm:pt modelId="{7BDBE255-FD01-4C45-9860-DB46157F822A}" type="pres">
      <dgm:prSet presAssocID="{918B1EC6-DDEF-4C3A-85C1-721DF304653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F4A3EA-2A40-418B-940E-03966DC2FF30}" type="pres">
      <dgm:prSet presAssocID="{918B1EC6-DDEF-4C3A-85C1-721DF3046533}" presName="level3hierChild" presStyleCnt="0"/>
      <dgm:spPr/>
    </dgm:pt>
    <dgm:pt modelId="{7810EBB5-3D25-48FC-9021-3E1DB7657B25}" type="pres">
      <dgm:prSet presAssocID="{70C5126F-B37B-4829-87FD-A88033B01A34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6D9A99A6-3D55-4B03-936F-B2AD3FE7724A}" type="pres">
      <dgm:prSet presAssocID="{70C5126F-B37B-4829-87FD-A88033B01A34}" presName="connTx" presStyleLbl="parChTrans1D3" presStyleIdx="2" presStyleCnt="3"/>
      <dgm:spPr/>
      <dgm:t>
        <a:bodyPr/>
        <a:lstStyle/>
        <a:p>
          <a:endParaRPr lang="ru-RU"/>
        </a:p>
      </dgm:t>
    </dgm:pt>
    <dgm:pt modelId="{1AC12E39-C1BF-414E-94C5-FBAE734B4810}" type="pres">
      <dgm:prSet presAssocID="{6C359ADC-2C46-41B0-9B27-7B167CB890A6}" presName="root2" presStyleCnt="0"/>
      <dgm:spPr/>
    </dgm:pt>
    <dgm:pt modelId="{B5B8BEF5-313B-413F-A234-3B77F76B8E7D}" type="pres">
      <dgm:prSet presAssocID="{6C359ADC-2C46-41B0-9B27-7B167CB890A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4FB146-17EF-4700-BEDB-67C49174D0B9}" type="pres">
      <dgm:prSet presAssocID="{6C359ADC-2C46-41B0-9B27-7B167CB890A6}" presName="level3hierChild" presStyleCnt="0"/>
      <dgm:spPr/>
    </dgm:pt>
  </dgm:ptLst>
  <dgm:cxnLst>
    <dgm:cxn modelId="{6A025E64-B468-4CCC-8DD5-F56313C2D3AD}" type="presOf" srcId="{608890B9-A39A-47E5-8566-6249E0054976}" destId="{F11078CD-5A2D-49E5-97B3-62F84A3E0AC4}" srcOrd="0" destOrd="0" presId="urn:microsoft.com/office/officeart/2005/8/layout/hierarchy2"/>
    <dgm:cxn modelId="{A834EEF6-B5B1-4C40-918B-AFAF7A1D0AAF}" srcId="{31AE8A60-A857-4DEA-A66C-71E10C0AE321}" destId="{6C424D54-E631-4372-8AA5-BDD4D053BDFD}" srcOrd="1" destOrd="0" parTransId="{C20EB1DB-2AAE-4C5D-AF75-4F2E254E9BE2}" sibTransId="{D598D8C7-E275-406E-A118-575142162468}"/>
    <dgm:cxn modelId="{361A8CC3-5C16-4E85-90DC-EC1B77825AD4}" type="presOf" srcId="{6C424D54-E631-4372-8AA5-BDD4D053BDFD}" destId="{22FD6771-EB9F-4E25-A755-BCFB97DB29BA}" srcOrd="0" destOrd="0" presId="urn:microsoft.com/office/officeart/2005/8/layout/hierarchy2"/>
    <dgm:cxn modelId="{C5E25547-4144-4B37-97EE-E9DF66C90F98}" type="presOf" srcId="{31AE8A60-A857-4DEA-A66C-71E10C0AE321}" destId="{F22F3EAF-F641-4C76-AA0D-9FCBE4DC74B9}" srcOrd="0" destOrd="0" presId="urn:microsoft.com/office/officeart/2005/8/layout/hierarchy2"/>
    <dgm:cxn modelId="{0B8276C7-1D48-4DA2-845F-99DD41F1AD7F}" type="presOf" srcId="{70C5126F-B37B-4829-87FD-A88033B01A34}" destId="{7810EBB5-3D25-48FC-9021-3E1DB7657B25}" srcOrd="0" destOrd="0" presId="urn:microsoft.com/office/officeart/2005/8/layout/hierarchy2"/>
    <dgm:cxn modelId="{1733B16F-6EF1-4431-91BC-4014F85F15F5}" type="presOf" srcId="{918B1EC6-DDEF-4C3A-85C1-721DF3046533}" destId="{7BDBE255-FD01-4C45-9860-DB46157F822A}" srcOrd="0" destOrd="0" presId="urn:microsoft.com/office/officeart/2005/8/layout/hierarchy2"/>
    <dgm:cxn modelId="{AC209FD1-73A2-4D14-B079-AC452D57CF7A}" type="presOf" srcId="{C20EB1DB-2AAE-4C5D-AF75-4F2E254E9BE2}" destId="{F2672B26-ADC5-4265-9FB5-91BE16F9B6B1}" srcOrd="0" destOrd="0" presId="urn:microsoft.com/office/officeart/2005/8/layout/hierarchy2"/>
    <dgm:cxn modelId="{04C0940D-8A8A-4984-AFF1-27F2DB19659B}" srcId="{2F771684-29E4-4043-8917-D53C05E66251}" destId="{15F1F7CA-86D5-4937-88D7-0EDF855B0CFF}" srcOrd="0" destOrd="0" parTransId="{B286B98B-F87D-4FEF-ADF9-32D821777F10}" sibTransId="{F1AA9BA2-7286-4B4D-B4FB-2BAD6F8F4F76}"/>
    <dgm:cxn modelId="{1E2054C4-FF48-4536-881F-FD62BC0FF254}" type="presOf" srcId="{8AD05616-45E8-46AD-93E3-8C17DF4C6C13}" destId="{AB12E96A-34B9-474F-9779-88C756100344}" srcOrd="1" destOrd="0" presId="urn:microsoft.com/office/officeart/2005/8/layout/hierarchy2"/>
    <dgm:cxn modelId="{E4B7A051-F979-4E20-8F9A-9FBB51932268}" type="presOf" srcId="{1D0549D6-5240-4E9C-ABD8-70A313423F97}" destId="{51DF2236-797A-448B-BA6D-14195756E079}" srcOrd="0" destOrd="0" presId="urn:microsoft.com/office/officeart/2005/8/layout/hierarchy2"/>
    <dgm:cxn modelId="{09CDA256-9859-4CB0-8673-5BD6FAB915C0}" type="presOf" srcId="{15F1F7CA-86D5-4937-88D7-0EDF855B0CFF}" destId="{D48D9DC8-228C-427D-8760-81AD5A2689C5}" srcOrd="0" destOrd="0" presId="urn:microsoft.com/office/officeart/2005/8/layout/hierarchy2"/>
    <dgm:cxn modelId="{F1562329-7403-4868-841F-1804141EA75C}" type="presOf" srcId="{8AD05616-45E8-46AD-93E3-8C17DF4C6C13}" destId="{66A5E14E-CC43-4028-85B2-7D3C070A441C}" srcOrd="0" destOrd="0" presId="urn:microsoft.com/office/officeart/2005/8/layout/hierarchy2"/>
    <dgm:cxn modelId="{E48A57C2-ED04-4F5D-8968-26841E359F5A}" type="presOf" srcId="{C20EB1DB-2AAE-4C5D-AF75-4F2E254E9BE2}" destId="{541C409E-A6A5-49A4-BAE8-A1C20118A32B}" srcOrd="1" destOrd="0" presId="urn:microsoft.com/office/officeart/2005/8/layout/hierarchy2"/>
    <dgm:cxn modelId="{6A88BB50-F1CE-48B9-9008-1ED456C8DB8C}" srcId="{918B1EC6-DDEF-4C3A-85C1-721DF3046533}" destId="{6C359ADC-2C46-41B0-9B27-7B167CB890A6}" srcOrd="0" destOrd="0" parTransId="{70C5126F-B37B-4829-87FD-A88033B01A34}" sibTransId="{922F47CA-BEA2-4E72-8987-C08A5ADD9DB6}"/>
    <dgm:cxn modelId="{0B202529-61F3-4EC2-B994-8E309A8F7850}" type="presOf" srcId="{1D0549D6-5240-4E9C-ABD8-70A313423F97}" destId="{CB327F82-C34E-45AA-8111-19F5FCC9F417}" srcOrd="1" destOrd="0" presId="urn:microsoft.com/office/officeart/2005/8/layout/hierarchy2"/>
    <dgm:cxn modelId="{4F201233-11AE-43CB-BFEB-F89E70FC7A24}" srcId="{31AE8A60-A857-4DEA-A66C-71E10C0AE321}" destId="{605E2439-4A96-4842-AD22-2082BFDED72D}" srcOrd="0" destOrd="0" parTransId="{8AD05616-45E8-46AD-93E3-8C17DF4C6C13}" sibTransId="{A7D7ACFC-1875-4E12-A3F6-8BB36A001261}"/>
    <dgm:cxn modelId="{F09DFAC2-5225-4325-BB7E-48B70E311C37}" srcId="{15F1F7CA-86D5-4937-88D7-0EDF855B0CFF}" destId="{31AE8A60-A857-4DEA-A66C-71E10C0AE321}" srcOrd="0" destOrd="0" parTransId="{1D0549D6-5240-4E9C-ABD8-70A313423F97}" sibTransId="{49F2AA36-3EFF-45FA-BA45-94E9EC201E71}"/>
    <dgm:cxn modelId="{7ED2A4E2-B4EF-403A-9AA6-7A2A32FAF664}" type="presOf" srcId="{608890B9-A39A-47E5-8566-6249E0054976}" destId="{14B2B128-7A58-41C3-AE29-F408D5969C34}" srcOrd="1" destOrd="0" presId="urn:microsoft.com/office/officeart/2005/8/layout/hierarchy2"/>
    <dgm:cxn modelId="{2E115982-002B-48DE-90CC-463E6370D46C}" type="presOf" srcId="{6C359ADC-2C46-41B0-9B27-7B167CB890A6}" destId="{B5B8BEF5-313B-413F-A234-3B77F76B8E7D}" srcOrd="0" destOrd="0" presId="urn:microsoft.com/office/officeart/2005/8/layout/hierarchy2"/>
    <dgm:cxn modelId="{208B8643-67A5-45F2-A4D8-A056A0A1D7A6}" type="presOf" srcId="{2F771684-29E4-4043-8917-D53C05E66251}" destId="{C4D03B9F-F9E3-4B32-8669-1ED91BA49368}" srcOrd="0" destOrd="0" presId="urn:microsoft.com/office/officeart/2005/8/layout/hierarchy2"/>
    <dgm:cxn modelId="{8D5FCC3F-27C6-4224-AE18-796330C121E6}" type="presOf" srcId="{605E2439-4A96-4842-AD22-2082BFDED72D}" destId="{13F9D11B-04CA-40A2-A4B1-592E3B9B41D7}" srcOrd="0" destOrd="0" presId="urn:microsoft.com/office/officeart/2005/8/layout/hierarchy2"/>
    <dgm:cxn modelId="{2EC6E229-300B-4321-8C65-0FBB98977D59}" type="presOf" srcId="{70C5126F-B37B-4829-87FD-A88033B01A34}" destId="{6D9A99A6-3D55-4B03-936F-B2AD3FE7724A}" srcOrd="1" destOrd="0" presId="urn:microsoft.com/office/officeart/2005/8/layout/hierarchy2"/>
    <dgm:cxn modelId="{FA4A12A9-BD3D-4988-9609-0382B20FF71C}" srcId="{15F1F7CA-86D5-4937-88D7-0EDF855B0CFF}" destId="{918B1EC6-DDEF-4C3A-85C1-721DF3046533}" srcOrd="1" destOrd="0" parTransId="{608890B9-A39A-47E5-8566-6249E0054976}" sibTransId="{FF8D5E39-88ED-4373-AA8B-DAE0DE7E3A06}"/>
    <dgm:cxn modelId="{4ED1713E-C380-4E85-A09C-EF7BB8F2F6AA}" type="presParOf" srcId="{C4D03B9F-F9E3-4B32-8669-1ED91BA49368}" destId="{96353863-97A8-4693-BAAE-69A99A6E1746}" srcOrd="0" destOrd="0" presId="urn:microsoft.com/office/officeart/2005/8/layout/hierarchy2"/>
    <dgm:cxn modelId="{864AF7A1-28EE-4564-8B45-9D2A29AADED3}" type="presParOf" srcId="{96353863-97A8-4693-BAAE-69A99A6E1746}" destId="{D48D9DC8-228C-427D-8760-81AD5A2689C5}" srcOrd="0" destOrd="0" presId="urn:microsoft.com/office/officeart/2005/8/layout/hierarchy2"/>
    <dgm:cxn modelId="{026422C6-DE6A-4A24-B74E-857A976E9F1B}" type="presParOf" srcId="{96353863-97A8-4693-BAAE-69A99A6E1746}" destId="{6813E781-4CE1-44C8-937C-A777F5E3808A}" srcOrd="1" destOrd="0" presId="urn:microsoft.com/office/officeart/2005/8/layout/hierarchy2"/>
    <dgm:cxn modelId="{A50AEB29-1ADF-49A4-986E-A0493D13497B}" type="presParOf" srcId="{6813E781-4CE1-44C8-937C-A777F5E3808A}" destId="{51DF2236-797A-448B-BA6D-14195756E079}" srcOrd="0" destOrd="0" presId="urn:microsoft.com/office/officeart/2005/8/layout/hierarchy2"/>
    <dgm:cxn modelId="{0E8F37D2-B184-4B62-8859-80B8D1421838}" type="presParOf" srcId="{51DF2236-797A-448B-BA6D-14195756E079}" destId="{CB327F82-C34E-45AA-8111-19F5FCC9F417}" srcOrd="0" destOrd="0" presId="urn:microsoft.com/office/officeart/2005/8/layout/hierarchy2"/>
    <dgm:cxn modelId="{BE3976FF-2C14-4974-A532-222FB1C2A73F}" type="presParOf" srcId="{6813E781-4CE1-44C8-937C-A777F5E3808A}" destId="{4BFD5C48-976D-4170-BC78-717611AAFE60}" srcOrd="1" destOrd="0" presId="urn:microsoft.com/office/officeart/2005/8/layout/hierarchy2"/>
    <dgm:cxn modelId="{DE05E1BD-6685-4360-B0C3-FD5A14BA2D55}" type="presParOf" srcId="{4BFD5C48-976D-4170-BC78-717611AAFE60}" destId="{F22F3EAF-F641-4C76-AA0D-9FCBE4DC74B9}" srcOrd="0" destOrd="0" presId="urn:microsoft.com/office/officeart/2005/8/layout/hierarchy2"/>
    <dgm:cxn modelId="{24FCFA65-D379-4043-A300-E850F1682419}" type="presParOf" srcId="{4BFD5C48-976D-4170-BC78-717611AAFE60}" destId="{D65085C1-84A1-4984-AFE3-07C1D40888E0}" srcOrd="1" destOrd="0" presId="urn:microsoft.com/office/officeart/2005/8/layout/hierarchy2"/>
    <dgm:cxn modelId="{40054CD4-1281-45A8-98E5-AFF95445A6F8}" type="presParOf" srcId="{D65085C1-84A1-4984-AFE3-07C1D40888E0}" destId="{66A5E14E-CC43-4028-85B2-7D3C070A441C}" srcOrd="0" destOrd="0" presId="urn:microsoft.com/office/officeart/2005/8/layout/hierarchy2"/>
    <dgm:cxn modelId="{05F4FC7D-5DD4-4B69-A28F-918FA1DF8AA2}" type="presParOf" srcId="{66A5E14E-CC43-4028-85B2-7D3C070A441C}" destId="{AB12E96A-34B9-474F-9779-88C756100344}" srcOrd="0" destOrd="0" presId="urn:microsoft.com/office/officeart/2005/8/layout/hierarchy2"/>
    <dgm:cxn modelId="{7D9B9D7A-26BC-431B-AD8E-D267EF3AAF17}" type="presParOf" srcId="{D65085C1-84A1-4984-AFE3-07C1D40888E0}" destId="{4349ABD6-FA7F-433D-B3DD-91058B03D4B2}" srcOrd="1" destOrd="0" presId="urn:microsoft.com/office/officeart/2005/8/layout/hierarchy2"/>
    <dgm:cxn modelId="{B5869C5F-EFFA-404A-8876-A4FEAE0BB5FE}" type="presParOf" srcId="{4349ABD6-FA7F-433D-B3DD-91058B03D4B2}" destId="{13F9D11B-04CA-40A2-A4B1-592E3B9B41D7}" srcOrd="0" destOrd="0" presId="urn:microsoft.com/office/officeart/2005/8/layout/hierarchy2"/>
    <dgm:cxn modelId="{1BECDBE2-1720-4C9C-BD78-0C4E20AB7207}" type="presParOf" srcId="{4349ABD6-FA7F-433D-B3DD-91058B03D4B2}" destId="{B1C86E3B-448B-48A1-9DE1-A87B6048CC25}" srcOrd="1" destOrd="0" presId="urn:microsoft.com/office/officeart/2005/8/layout/hierarchy2"/>
    <dgm:cxn modelId="{ECE39940-760C-4515-A44C-9DB2EF828A3F}" type="presParOf" srcId="{D65085C1-84A1-4984-AFE3-07C1D40888E0}" destId="{F2672B26-ADC5-4265-9FB5-91BE16F9B6B1}" srcOrd="2" destOrd="0" presId="urn:microsoft.com/office/officeart/2005/8/layout/hierarchy2"/>
    <dgm:cxn modelId="{6B84E8EF-4623-4545-AD41-A04C6CBD04FC}" type="presParOf" srcId="{F2672B26-ADC5-4265-9FB5-91BE16F9B6B1}" destId="{541C409E-A6A5-49A4-BAE8-A1C20118A32B}" srcOrd="0" destOrd="0" presId="urn:microsoft.com/office/officeart/2005/8/layout/hierarchy2"/>
    <dgm:cxn modelId="{F73CDDE8-5A99-4FAA-9BCA-4AFE803B1760}" type="presParOf" srcId="{D65085C1-84A1-4984-AFE3-07C1D40888E0}" destId="{F639FC1D-6B06-43D3-9DA7-61ECD77EAFCF}" srcOrd="3" destOrd="0" presId="urn:microsoft.com/office/officeart/2005/8/layout/hierarchy2"/>
    <dgm:cxn modelId="{EC784AE7-F82E-4759-90D3-52D12B760634}" type="presParOf" srcId="{F639FC1D-6B06-43D3-9DA7-61ECD77EAFCF}" destId="{22FD6771-EB9F-4E25-A755-BCFB97DB29BA}" srcOrd="0" destOrd="0" presId="urn:microsoft.com/office/officeart/2005/8/layout/hierarchy2"/>
    <dgm:cxn modelId="{A2C8808C-47D7-4944-8655-D6C585E5FF2C}" type="presParOf" srcId="{F639FC1D-6B06-43D3-9DA7-61ECD77EAFCF}" destId="{D5E48B4F-0B6D-4355-BEEA-E4E06E3B2CAD}" srcOrd="1" destOrd="0" presId="urn:microsoft.com/office/officeart/2005/8/layout/hierarchy2"/>
    <dgm:cxn modelId="{200D3BF7-9F94-43FA-8C07-B34303C751A5}" type="presParOf" srcId="{6813E781-4CE1-44C8-937C-A777F5E3808A}" destId="{F11078CD-5A2D-49E5-97B3-62F84A3E0AC4}" srcOrd="2" destOrd="0" presId="urn:microsoft.com/office/officeart/2005/8/layout/hierarchy2"/>
    <dgm:cxn modelId="{634509A2-C311-4880-8CFC-BE56897CD299}" type="presParOf" srcId="{F11078CD-5A2D-49E5-97B3-62F84A3E0AC4}" destId="{14B2B128-7A58-41C3-AE29-F408D5969C34}" srcOrd="0" destOrd="0" presId="urn:microsoft.com/office/officeart/2005/8/layout/hierarchy2"/>
    <dgm:cxn modelId="{DB5AFC9F-6062-4FAA-A2D6-A157E87A2E97}" type="presParOf" srcId="{6813E781-4CE1-44C8-937C-A777F5E3808A}" destId="{CCD20389-D169-433F-B0CD-BD9387B3486A}" srcOrd="3" destOrd="0" presId="urn:microsoft.com/office/officeart/2005/8/layout/hierarchy2"/>
    <dgm:cxn modelId="{EDD2A9F1-F2AC-4F42-9E9F-6777441D2A55}" type="presParOf" srcId="{CCD20389-D169-433F-B0CD-BD9387B3486A}" destId="{7BDBE255-FD01-4C45-9860-DB46157F822A}" srcOrd="0" destOrd="0" presId="urn:microsoft.com/office/officeart/2005/8/layout/hierarchy2"/>
    <dgm:cxn modelId="{A804A971-16AD-4F1D-B42F-40C87B417F0D}" type="presParOf" srcId="{CCD20389-D169-433F-B0CD-BD9387B3486A}" destId="{48F4A3EA-2A40-418B-940E-03966DC2FF30}" srcOrd="1" destOrd="0" presId="urn:microsoft.com/office/officeart/2005/8/layout/hierarchy2"/>
    <dgm:cxn modelId="{135BCDF3-3391-4A4E-8A5A-1CB127BD1FAD}" type="presParOf" srcId="{48F4A3EA-2A40-418B-940E-03966DC2FF30}" destId="{7810EBB5-3D25-48FC-9021-3E1DB7657B25}" srcOrd="0" destOrd="0" presId="urn:microsoft.com/office/officeart/2005/8/layout/hierarchy2"/>
    <dgm:cxn modelId="{93F0DD63-AE94-469C-9D09-85CCEF7F6C8E}" type="presParOf" srcId="{7810EBB5-3D25-48FC-9021-3E1DB7657B25}" destId="{6D9A99A6-3D55-4B03-936F-B2AD3FE7724A}" srcOrd="0" destOrd="0" presId="urn:microsoft.com/office/officeart/2005/8/layout/hierarchy2"/>
    <dgm:cxn modelId="{31254B34-C6D2-4268-BD7F-C8DC4E0648D5}" type="presParOf" srcId="{48F4A3EA-2A40-418B-940E-03966DC2FF30}" destId="{1AC12E39-C1BF-414E-94C5-FBAE734B4810}" srcOrd="1" destOrd="0" presId="urn:microsoft.com/office/officeart/2005/8/layout/hierarchy2"/>
    <dgm:cxn modelId="{D44D7A83-C521-42E2-AB4A-EA486DFEE47D}" type="presParOf" srcId="{1AC12E39-C1BF-414E-94C5-FBAE734B4810}" destId="{B5B8BEF5-313B-413F-A234-3B77F76B8E7D}" srcOrd="0" destOrd="0" presId="urn:microsoft.com/office/officeart/2005/8/layout/hierarchy2"/>
    <dgm:cxn modelId="{538ED650-B8B9-48CF-8393-6F01F21F6CD8}" type="presParOf" srcId="{1AC12E39-C1BF-414E-94C5-FBAE734B4810}" destId="{BF4FB146-17EF-4700-BEDB-67C49174D0B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D9DC8-228C-427D-8760-81AD5A2689C5}">
      <dsp:nvSpPr>
        <dsp:cNvPr id="0" name=""/>
        <dsp:cNvSpPr/>
      </dsp:nvSpPr>
      <dsp:spPr>
        <a:xfrm>
          <a:off x="4604" y="2362293"/>
          <a:ext cx="1971521" cy="98576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Типы деления клеток</a:t>
          </a:r>
          <a:endParaRPr lang="ru-RU" sz="2000" kern="1200" dirty="0"/>
        </a:p>
      </dsp:txBody>
      <dsp:txXfrm>
        <a:off x="33476" y="2391165"/>
        <a:ext cx="1913777" cy="928016"/>
      </dsp:txXfrm>
    </dsp:sp>
    <dsp:sp modelId="{51DF2236-797A-448B-BA6D-14195756E079}">
      <dsp:nvSpPr>
        <dsp:cNvPr id="0" name=""/>
        <dsp:cNvSpPr/>
      </dsp:nvSpPr>
      <dsp:spPr>
        <a:xfrm rot="18770822">
          <a:off x="1790607" y="2412816"/>
          <a:ext cx="1159644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1159644" y="172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41438" y="2401073"/>
        <a:ext cx="57982" cy="57982"/>
      </dsp:txXfrm>
    </dsp:sp>
    <dsp:sp modelId="{F22F3EAF-F641-4C76-AA0D-9FCBE4DC74B9}">
      <dsp:nvSpPr>
        <dsp:cNvPr id="0" name=""/>
        <dsp:cNvSpPr/>
      </dsp:nvSpPr>
      <dsp:spPr>
        <a:xfrm>
          <a:off x="2764734" y="1512075"/>
          <a:ext cx="1971521" cy="98576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Соматических</a:t>
          </a:r>
          <a:endParaRPr lang="ru-RU" sz="2000" kern="1200" dirty="0"/>
        </a:p>
      </dsp:txBody>
      <dsp:txXfrm>
        <a:off x="2793606" y="1540947"/>
        <a:ext cx="1913777" cy="928016"/>
      </dsp:txXfrm>
    </dsp:sp>
    <dsp:sp modelId="{66A5E14E-CC43-4028-85B2-7D3C070A441C}">
      <dsp:nvSpPr>
        <dsp:cNvPr id="0" name=""/>
        <dsp:cNvSpPr/>
      </dsp:nvSpPr>
      <dsp:spPr>
        <a:xfrm rot="19457599">
          <a:off x="4644972" y="1704300"/>
          <a:ext cx="971174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971174" y="172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06280" y="1697270"/>
        <a:ext cx="48558" cy="48558"/>
      </dsp:txXfrm>
    </dsp:sp>
    <dsp:sp modelId="{13F9D11B-04CA-40A2-A4B1-592E3B9B41D7}">
      <dsp:nvSpPr>
        <dsp:cNvPr id="0" name=""/>
        <dsp:cNvSpPr/>
      </dsp:nvSpPr>
      <dsp:spPr>
        <a:xfrm>
          <a:off x="5524864" y="945262"/>
          <a:ext cx="1971521" cy="9857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Митоз</a:t>
          </a:r>
          <a:endParaRPr lang="ru-RU" sz="2000" kern="1200" dirty="0"/>
        </a:p>
      </dsp:txBody>
      <dsp:txXfrm>
        <a:off x="5553736" y="974134"/>
        <a:ext cx="1913777" cy="928016"/>
      </dsp:txXfrm>
    </dsp:sp>
    <dsp:sp modelId="{F2672B26-ADC5-4265-9FB5-91BE16F9B6B1}">
      <dsp:nvSpPr>
        <dsp:cNvPr id="0" name=""/>
        <dsp:cNvSpPr/>
      </dsp:nvSpPr>
      <dsp:spPr>
        <a:xfrm rot="2142401">
          <a:off x="4644972" y="2271113"/>
          <a:ext cx="971174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971174" y="172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06280" y="2264082"/>
        <a:ext cx="48558" cy="48558"/>
      </dsp:txXfrm>
    </dsp:sp>
    <dsp:sp modelId="{22FD6771-EB9F-4E25-A755-BCFB97DB29BA}">
      <dsp:nvSpPr>
        <dsp:cNvPr id="0" name=""/>
        <dsp:cNvSpPr/>
      </dsp:nvSpPr>
      <dsp:spPr>
        <a:xfrm>
          <a:off x="5524864" y="2078887"/>
          <a:ext cx="1971521" cy="9857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Амитоз</a:t>
          </a:r>
          <a:endParaRPr lang="ru-RU" sz="2000" kern="1200" dirty="0"/>
        </a:p>
      </dsp:txBody>
      <dsp:txXfrm>
        <a:off x="5553736" y="2107759"/>
        <a:ext cx="1913777" cy="928016"/>
      </dsp:txXfrm>
    </dsp:sp>
    <dsp:sp modelId="{F11078CD-5A2D-49E5-97B3-62F84A3E0AC4}">
      <dsp:nvSpPr>
        <dsp:cNvPr id="0" name=""/>
        <dsp:cNvSpPr/>
      </dsp:nvSpPr>
      <dsp:spPr>
        <a:xfrm rot="2829178">
          <a:off x="1790607" y="3263034"/>
          <a:ext cx="1159644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1159644" y="17248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41438" y="3251292"/>
        <a:ext cx="57982" cy="57982"/>
      </dsp:txXfrm>
    </dsp:sp>
    <dsp:sp modelId="{7BDBE255-FD01-4C45-9860-DB46157F822A}">
      <dsp:nvSpPr>
        <dsp:cNvPr id="0" name=""/>
        <dsp:cNvSpPr/>
      </dsp:nvSpPr>
      <dsp:spPr>
        <a:xfrm>
          <a:off x="2764734" y="3212512"/>
          <a:ext cx="1971521" cy="98576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Половых </a:t>
          </a:r>
          <a:endParaRPr lang="ru-RU" sz="2000" kern="1200" dirty="0"/>
        </a:p>
      </dsp:txBody>
      <dsp:txXfrm>
        <a:off x="2793606" y="3241384"/>
        <a:ext cx="1913777" cy="928016"/>
      </dsp:txXfrm>
    </dsp:sp>
    <dsp:sp modelId="{7810EBB5-3D25-48FC-9021-3E1DB7657B25}">
      <dsp:nvSpPr>
        <dsp:cNvPr id="0" name=""/>
        <dsp:cNvSpPr/>
      </dsp:nvSpPr>
      <dsp:spPr>
        <a:xfrm>
          <a:off x="4736255" y="3688144"/>
          <a:ext cx="788608" cy="34497"/>
        </a:xfrm>
        <a:custGeom>
          <a:avLst/>
          <a:gdLst/>
          <a:ahLst/>
          <a:cxnLst/>
          <a:rect l="0" t="0" r="0" b="0"/>
          <a:pathLst>
            <a:path>
              <a:moveTo>
                <a:pt x="0" y="17248"/>
              </a:moveTo>
              <a:lnTo>
                <a:pt x="788608" y="172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10844" y="3685677"/>
        <a:ext cx="39430" cy="39430"/>
      </dsp:txXfrm>
    </dsp:sp>
    <dsp:sp modelId="{B5B8BEF5-313B-413F-A234-3B77F76B8E7D}">
      <dsp:nvSpPr>
        <dsp:cNvPr id="0" name=""/>
        <dsp:cNvSpPr/>
      </dsp:nvSpPr>
      <dsp:spPr>
        <a:xfrm>
          <a:off x="5524864" y="3212512"/>
          <a:ext cx="1971521" cy="9857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Мейоз</a:t>
          </a:r>
          <a:endParaRPr lang="ru-RU" sz="2000" kern="1200" dirty="0"/>
        </a:p>
      </dsp:txBody>
      <dsp:txXfrm>
        <a:off x="5553736" y="3241384"/>
        <a:ext cx="1913777" cy="928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88D7-4E77-4F7C-8F60-CA8A59651A1A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2DF8D-4A7D-4E6A-AD41-5E469D0CEB65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492E1-EFFC-4772-80D9-D51927541135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EA15966B-DA8C-47A6-A55C-AE0F82858F91}" type="slidenum">
              <a:rPr lang="ru-RU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2127552"/>
      </p:ext>
    </p:extLst>
  </p:cSld>
  <p:clrMapOvr>
    <a:masterClrMapping/>
  </p:clrMapOvr>
  <p:transition advTm="10000"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06257-A54E-4D37-9BF2-C3EFEFBD84E6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FD17-D1E7-48D2-885B-A26CDDE9F465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9D2-C5FC-40ED-BC15-4872E5CAADBD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A469-14CC-4414-85FC-64D6B5AE9D57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5BFF-2A65-4D8E-8CD2-09A95313F694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881-9D1C-4D61-BD6E-0D4C2AB4D7A5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F77E-903D-4F44-B908-D93C94B26117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117C-1731-4221-8301-D01B25A0CFC6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6D20C1-DA79-4D5B-A0C0-72C007F696F9}" type="slidenum">
              <a:rPr lang="ru-RU" smtClean="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</p:sldLayoutIdLst>
  <p:transition>
    <p:split orient="vert" dir="in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42976" y="1142984"/>
            <a:ext cx="7772400" cy="1470025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rgbClr val="C00000"/>
                </a:solidFill>
                <a:latin typeface="Arial Black" pitchFamily="34" charset="0"/>
              </a:rPr>
              <a:t>Деление клетки.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2786058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Митоз.</a:t>
            </a:r>
          </a:p>
          <a:p>
            <a:endParaRPr lang="ru-RU" sz="3600" dirty="0">
              <a:solidFill>
                <a:srgbClr val="FF0000"/>
              </a:solidFill>
              <a:latin typeface="Arial Black" pitchFamily="34" charset="0"/>
            </a:endParaRPr>
          </a:p>
          <a:p>
            <a:pPr algn="r"/>
            <a:r>
              <a:rPr lang="ru-RU" sz="18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103674"/>
            <a:ext cx="35718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</a:rPr>
              <a:t>Разработал: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FF0000"/>
                </a:solidFill>
              </a:rPr>
              <a:t>Учитель биологии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FF0000"/>
                </a:solidFill>
              </a:rPr>
              <a:t>МБОУ «Старо-</a:t>
            </a:r>
            <a:r>
              <a:rPr lang="ru-RU" dirty="0" err="1" smtClean="0">
                <a:solidFill>
                  <a:srgbClr val="FF0000"/>
                </a:solidFill>
              </a:rPr>
              <a:t>Матакская</a:t>
            </a:r>
            <a:r>
              <a:rPr lang="ru-RU" dirty="0" smtClean="0">
                <a:solidFill>
                  <a:srgbClr val="FF0000"/>
                </a:solidFill>
              </a:rPr>
              <a:t>  СОШ»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rgbClr val="FF0000"/>
                </a:solidFill>
              </a:rPr>
              <a:t>Севрикеева</a:t>
            </a:r>
            <a:r>
              <a:rPr lang="ru-RU" dirty="0" smtClean="0">
                <a:solidFill>
                  <a:srgbClr val="FF0000"/>
                </a:solidFill>
              </a:rPr>
              <a:t> Ирина Николаевна</a:t>
            </a:r>
          </a:p>
        </p:txBody>
      </p:sp>
    </p:spTree>
    <p:extLst>
      <p:ext uri="{BB962C8B-B14F-4D97-AF65-F5344CB8AC3E}">
        <p14:creationId xmlns:p14="http://schemas.microsoft.com/office/powerpoint/2010/main" xmlns="" val="207633379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6870700" cy="1600201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FF0000"/>
                </a:solidFill>
                <a:latin typeface="Arial Black" pitchFamily="34" charset="0"/>
              </a:rPr>
              <a:t>Телофаза.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1500174"/>
            <a:ext cx="7696200" cy="3657600"/>
          </a:xfrm>
        </p:spPr>
        <p:txBody>
          <a:bodyPr>
            <a:normAutofit/>
          </a:bodyPr>
          <a:lstStyle/>
          <a:p>
            <a:pPr marL="609600" indent="-609600"/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Хромосомы собираются у полюсов клетки и раскручиваются.</a:t>
            </a:r>
          </a:p>
          <a:p>
            <a:pPr marL="609600" indent="-609600"/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Веретено деления разрушается.</a:t>
            </a:r>
          </a:p>
          <a:p>
            <a:pPr marL="609600" indent="-609600"/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Образуется перетяжка по экватору клетки.</a:t>
            </a:r>
          </a:p>
          <a:p>
            <a:pPr marL="609600" indent="-609600"/>
            <a:endParaRPr lang="ru-RU" sz="2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email">
            <a:lum bright="-12000" contrast="18000"/>
          </a:blip>
          <a:srcRect/>
          <a:stretch>
            <a:fillRect/>
          </a:stretch>
        </p:blipFill>
        <p:spPr bwMode="auto">
          <a:xfrm>
            <a:off x="4286248" y="3861048"/>
            <a:ext cx="4531085" cy="2731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9210451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FF0000"/>
                </a:solidFill>
                <a:latin typeface="Arial Black" pitchFamily="34" charset="0"/>
              </a:rPr>
              <a:t>Вывод: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Митоз – наиболее древний способ деления клеток.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Обеспечивает постоянство и правильность функционирования органов.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Сохраняет постоянный генетический набор.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999390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85728"/>
            <a:ext cx="749808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Arial Black" pitchFamily="34" charset="0"/>
              </a:rPr>
              <a:t>Типы деления клеток</a:t>
            </a:r>
          </a:p>
        </p:txBody>
      </p:sp>
      <p:graphicFrame>
        <p:nvGraphicFramePr>
          <p:cNvPr id="15" name="Схема 14"/>
          <p:cNvGraphicFramePr/>
          <p:nvPr/>
        </p:nvGraphicFramePr>
        <p:xfrm>
          <a:off x="1071538" y="1428736"/>
          <a:ext cx="750099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6158800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285728"/>
            <a:ext cx="749808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 Black" pitchFamily="34" charset="0"/>
              </a:rPr>
              <a:t>Митотический цикл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071538" y="1000108"/>
            <a:ext cx="7498080" cy="378621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 Совокупность последовательных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и взаимосвязанных процессов в период подготовки клетки к делению, а также на протяжении самого деления.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425848167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14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FF3300"/>
                </a:solidFill>
                <a:latin typeface="Arial Black" pitchFamily="34" charset="0"/>
              </a:rPr>
              <a:t>Этапы митоза: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3737" y="836712"/>
            <a:ext cx="7317456" cy="305277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Интерфаза</a:t>
            </a:r>
          </a:p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Профаза</a:t>
            </a:r>
          </a:p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Метафаза</a:t>
            </a:r>
          </a:p>
          <a:p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Анафаза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Arial Black" pitchFamily="34" charset="0"/>
              </a:rPr>
              <a:t>Телофаза</a:t>
            </a:r>
            <a:endParaRPr lang="ru-RU" sz="2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3" name="Picture 2" descr="F:\МОИ ДОКУМЕНТЫ-2\картинки биология\общая биология\размножение\митоз\фазы митоз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1700807"/>
            <a:ext cx="6408712" cy="4464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7767870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42977" y="1214422"/>
          <a:ext cx="7786743" cy="553167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95581"/>
                <a:gridCol w="2595581"/>
                <a:gridCol w="2595581"/>
              </a:tblGrid>
              <a:tr h="89297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Фаза митоза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Процессы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Рисунок </a:t>
                      </a:r>
                      <a:endParaRPr lang="ru-RU" sz="3200" dirty="0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Интерфаза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Профаза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Метафаза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Анафаза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Телофаза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28662" y="285728"/>
            <a:ext cx="7498080" cy="11430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ru-RU" sz="4300" b="1" dirty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Заполните таблицу</a:t>
            </a:r>
          </a:p>
        </p:txBody>
      </p:sp>
    </p:spTree>
    <p:extLst>
      <p:ext uri="{BB962C8B-B14F-4D97-AF65-F5344CB8AC3E}">
        <p14:creationId xmlns:p14="http://schemas.microsoft.com/office/powerpoint/2010/main" xmlns="" val="182378394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/>
          </p:nvPr>
        </p:nvSpPr>
        <p:spPr>
          <a:xfrm>
            <a:off x="1000100" y="1643050"/>
            <a:ext cx="6020172" cy="4525963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Удвоение ДНК</a:t>
            </a:r>
            <a:endParaRPr lang="en-US" sz="3200" b="1" dirty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Синтез белков</a:t>
            </a:r>
          </a:p>
          <a:p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Удвоение центриолей</a:t>
            </a:r>
          </a:p>
          <a:p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Завершение роста клетки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8575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Arial Black" pitchFamily="34" charset="0"/>
              </a:rPr>
              <a:t>Интерфаза – подготовка к делению.</a:t>
            </a:r>
            <a:r>
              <a:rPr lang="ru-RU" sz="4800" b="1" dirty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91067368"/>
      </p:ext>
    </p:extLst>
  </p:cSld>
  <p:clrMapOvr>
    <a:masterClrMapping/>
  </p:clrMapOvr>
  <p:transition advTm="10000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0"/>
            <a:ext cx="4429156" cy="114300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Arial Black" pitchFamily="34" charset="0"/>
              </a:rPr>
              <a:t>                  Профаза.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1214422"/>
            <a:ext cx="5922474" cy="3624274"/>
          </a:xfrm>
        </p:spPr>
        <p:txBody>
          <a:bodyPr>
            <a:normAutofit/>
          </a:bodyPr>
          <a:lstStyle/>
          <a:p>
            <a:pPr marL="609600" indent="-609600"/>
            <a:r>
              <a:rPr lang="ru-RU" sz="2800" dirty="0" err="1">
                <a:solidFill>
                  <a:srgbClr val="C00000"/>
                </a:solidFill>
                <a:latin typeface="Arial Black" pitchFamily="34" charset="0"/>
              </a:rPr>
              <a:t>Спирализация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 хромосом.</a:t>
            </a:r>
          </a:p>
          <a:p>
            <a:pPr marL="609600" indent="-609600"/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Образование веретена деления.</a:t>
            </a:r>
          </a:p>
          <a:p>
            <a:pPr marL="609600" indent="-609600"/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Разрушение ядерной оболочки.</a:t>
            </a:r>
          </a:p>
          <a:p>
            <a:pPr marL="609600" indent="-609600"/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email">
            <a:lum bright="-12000" contrast="12000"/>
          </a:blip>
          <a:srcRect/>
          <a:stretch>
            <a:fillRect/>
          </a:stretch>
        </p:blipFill>
        <p:spPr bwMode="auto">
          <a:xfrm>
            <a:off x="4214810" y="3789040"/>
            <a:ext cx="467519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0249320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14678" y="285728"/>
            <a:ext cx="4426246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Arial Black" pitchFamily="34" charset="0"/>
              </a:rPr>
              <a:t>Метафаза.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628800"/>
            <a:ext cx="6933456" cy="1924012"/>
          </a:xfrm>
        </p:spPr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    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Хромосомы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выстраиваются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по экватору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клетки в один ряд.</a:t>
            </a:r>
          </a:p>
          <a:p>
            <a:pPr marL="609600" indent="-609600">
              <a:buFontTx/>
              <a:buChar char="•"/>
            </a:pP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email">
            <a:lum bright="-12000" contrast="18000"/>
          </a:blip>
          <a:srcRect/>
          <a:stretch>
            <a:fillRect/>
          </a:stretch>
        </p:blipFill>
        <p:spPr bwMode="auto">
          <a:xfrm>
            <a:off x="4180498" y="3571876"/>
            <a:ext cx="4684162" cy="3082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6292703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214290"/>
            <a:ext cx="4569122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Arial Black" pitchFamily="34" charset="0"/>
              </a:rPr>
              <a:t>Анафаза.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57224" y="1428736"/>
            <a:ext cx="7498080" cy="1981200"/>
          </a:xfrm>
        </p:spPr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   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  <a:latin typeface="Arial Black" pitchFamily="34" charset="0"/>
              </a:rPr>
              <a:t>Центромеры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разделяются и хроматиды стали самостоятельными хромосомами.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email">
            <a:lum bright="-12000" contrast="18000"/>
          </a:blip>
          <a:srcRect/>
          <a:stretch>
            <a:fillRect/>
          </a:stretch>
        </p:blipFill>
        <p:spPr bwMode="auto">
          <a:xfrm>
            <a:off x="4357686" y="3643314"/>
            <a:ext cx="4563977" cy="298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97569215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164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Spring</vt:lpstr>
      <vt:lpstr>Деление клетки.</vt:lpstr>
      <vt:lpstr>Типы деления клеток</vt:lpstr>
      <vt:lpstr>Митотический цикл</vt:lpstr>
      <vt:lpstr>Этапы митоза:</vt:lpstr>
      <vt:lpstr>Слайд 5</vt:lpstr>
      <vt:lpstr>Интерфаза – подготовка к делению. </vt:lpstr>
      <vt:lpstr>                  Профаза.</vt:lpstr>
      <vt:lpstr>Метафаза.</vt:lpstr>
      <vt:lpstr>Анафаза.</vt:lpstr>
      <vt:lpstr>Телофаза.</vt:lpstr>
      <vt:lpstr>Вывод: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клетки.</dc:title>
  <dc:creator>Ирина</dc:creator>
  <cp:lastModifiedBy>Tata</cp:lastModifiedBy>
  <cp:revision>3</cp:revision>
  <dcterms:created xsi:type="dcterms:W3CDTF">2012-01-27T16:46:45Z</dcterms:created>
  <dcterms:modified xsi:type="dcterms:W3CDTF">2012-08-07T21:44:05Z</dcterms:modified>
</cp:coreProperties>
</file>