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40E3D-67F5-45D2-BF8E-65214F46A7D8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308D-A38D-4DB3-9BE0-884E249A0B7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40E3D-67F5-45D2-BF8E-65214F46A7D8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308D-A38D-4DB3-9BE0-884E249A0B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40E3D-67F5-45D2-BF8E-65214F46A7D8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308D-A38D-4DB3-9BE0-884E249A0B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40E3D-67F5-45D2-BF8E-65214F46A7D8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308D-A38D-4DB3-9BE0-884E249A0B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40E3D-67F5-45D2-BF8E-65214F46A7D8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708308D-A38D-4DB3-9BE0-884E249A0B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40E3D-67F5-45D2-BF8E-65214F46A7D8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308D-A38D-4DB3-9BE0-884E249A0B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40E3D-67F5-45D2-BF8E-65214F46A7D8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308D-A38D-4DB3-9BE0-884E249A0B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40E3D-67F5-45D2-BF8E-65214F46A7D8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308D-A38D-4DB3-9BE0-884E249A0B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40E3D-67F5-45D2-BF8E-65214F46A7D8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308D-A38D-4DB3-9BE0-884E249A0B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40E3D-67F5-45D2-BF8E-65214F46A7D8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308D-A38D-4DB3-9BE0-884E249A0B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40E3D-67F5-45D2-BF8E-65214F46A7D8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308D-A38D-4DB3-9BE0-884E249A0B7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4240E3D-67F5-45D2-BF8E-65214F46A7D8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708308D-A38D-4DB3-9BE0-884E249A0B7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Эволюционное учение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tx1"/>
                </a:solidFill>
              </a:rPr>
              <a:t>– это наука о причинах, движущих силах, механизмах и общих закономерностях преобразования живых существ по времени.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Жан-Батист Ламарк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28596" y="1428736"/>
            <a:ext cx="4071966" cy="500066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Жан Батист Пьер </a:t>
            </a:r>
            <a:r>
              <a:rPr lang="ru-RU" dirty="0" err="1" smtClean="0"/>
              <a:t>Антуан</a:t>
            </a:r>
            <a:r>
              <a:rPr lang="ru-RU" dirty="0" smtClean="0"/>
              <a:t> де Моне Ламарк (1 августа 1744 — 18 декабря 1829) — французский учёный-естествоиспытатель, создатель первой целостной эволюционной теории эволюции живого мира (Ламаркизм). Также важным трудом Ламарка стала книга «Философия зоологии» (1809 год).</a:t>
            </a:r>
          </a:p>
          <a:p>
            <a:endParaRPr lang="ru-RU" dirty="0"/>
          </a:p>
        </p:txBody>
      </p:sp>
      <p:pic>
        <p:nvPicPr>
          <p:cNvPr id="2050" name="Picture 2" descr="C:\Documents and Settings\Учитель\Рабочий стол\К уроку\lamarc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0" y="1571612"/>
            <a:ext cx="3294246" cy="48577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Чарльз Дарвин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2"/>
          </p:nvPr>
        </p:nvSpPr>
        <p:spPr>
          <a:xfrm>
            <a:off x="428596" y="1428736"/>
            <a:ext cx="4143404" cy="4786346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Чарльз Роберт Дарвин (12 февраля 1809 — 19 апреля 1882) — английский натуралист и путешественник.</a:t>
            </a:r>
          </a:p>
          <a:p>
            <a:r>
              <a:rPr lang="ru-RU" dirty="0" smtClean="0"/>
              <a:t> В своей теории, первое развёрнутое изложение которой было опубликовано в 1859 году в книге «Происхождение видов» (полное название: «Происхождение видов путём естественного отбора, или сохранение благоприятствуемых пород в борьбе за жизнь»), основной движущей силой эволюции Дарвин назвал естественный отбор и неопределённую изменчивость. 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Documents and Settings\Учитель\Рабочий стол\К уроку\darwi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1500174"/>
            <a:ext cx="4500594" cy="45005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Альфред Уоллес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28596" y="1643050"/>
            <a:ext cx="4143404" cy="4857784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Альфред Рассел Уоллес (8 января 1823— 7 ноября 1913) — британский натуралист, путешественник, географ, биолог и антрополог.</a:t>
            </a:r>
          </a:p>
          <a:p>
            <a:r>
              <a:rPr lang="ru-RU" dirty="0" smtClean="0"/>
              <a:t>В начале 1855 Уоллес написал статью под названием «О законе, регулирующем возникновение новых видов», а позже пришел к мысли о «выживании наиболее приспособленных». В 1870 была опубликована его книга «Вклад в теорию естественного отбора», которая наряду с «Происхождением видов» Дарвина сыграла значительную роль в распространении представлений о естественном отборе и эволюции</a:t>
            </a:r>
            <a:endParaRPr lang="ru-RU" dirty="0"/>
          </a:p>
        </p:txBody>
      </p:sp>
      <p:pic>
        <p:nvPicPr>
          <p:cNvPr id="3074" name="Picture 2" descr="C:\Documents and Settings\Учитель\Рабочий стол\К уроку\Уоллес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0" y="1428736"/>
            <a:ext cx="3458661" cy="48577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85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Качества удачного кейса для решения конкретной ситуации (К.С.)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i="1" u="sng" dirty="0" smtClean="0"/>
              <a:t>Требования</a:t>
            </a:r>
          </a:p>
          <a:p>
            <a:r>
              <a:rPr lang="ru-RU" dirty="0" smtClean="0"/>
              <a:t>Наличие ситуации</a:t>
            </a:r>
          </a:p>
          <a:p>
            <a:r>
              <a:rPr lang="ru-RU" dirty="0" smtClean="0"/>
              <a:t>Проблема</a:t>
            </a:r>
          </a:p>
          <a:p>
            <a:r>
              <a:rPr lang="ru-RU" dirty="0" smtClean="0"/>
              <a:t>Информация</a:t>
            </a:r>
          </a:p>
          <a:p>
            <a:r>
              <a:rPr lang="ru-RU" dirty="0" smtClean="0"/>
              <a:t>Концепция</a:t>
            </a:r>
          </a:p>
          <a:p>
            <a:r>
              <a:rPr lang="ru-RU" dirty="0" smtClean="0"/>
              <a:t>Опыт  </a:t>
            </a:r>
            <a:r>
              <a:rPr lang="ru-RU" i="1" dirty="0" smtClean="0"/>
              <a:t>        </a:t>
            </a:r>
            <a:endParaRPr lang="ru-RU" i="1" dirty="0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i="1" u="sng" dirty="0" smtClean="0"/>
              <a:t>Решение</a:t>
            </a:r>
          </a:p>
          <a:p>
            <a:endParaRPr lang="ru-RU" i="1" u="sng" dirty="0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rot="5400000">
            <a:off x="2465373" y="3892553"/>
            <a:ext cx="42148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Пирамида приоритетов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ru-RU" dirty="0" smtClean="0"/>
              <a:t>Какие биологические проблемы затрагивает кейс?</a:t>
            </a:r>
          </a:p>
          <a:p>
            <a:r>
              <a:rPr lang="ru-RU" dirty="0" smtClean="0"/>
              <a:t>Составим перечень:</a:t>
            </a:r>
          </a:p>
          <a:p>
            <a:r>
              <a:rPr lang="ru-RU" dirty="0" smtClean="0"/>
              <a:t>1) Как доказать достоверность эволюции?</a:t>
            </a:r>
          </a:p>
          <a:p>
            <a:pPr>
              <a:buNone/>
            </a:pPr>
            <a:r>
              <a:rPr lang="ru-RU" dirty="0" smtClean="0"/>
              <a:t>     2) Объяснить многообразие видов</a:t>
            </a:r>
          </a:p>
          <a:p>
            <a:pPr>
              <a:buNone/>
            </a:pPr>
            <a:r>
              <a:rPr lang="ru-RU" dirty="0" smtClean="0"/>
              <a:t>     3) Увидеть причинно-следственные связи в решении проблем</a:t>
            </a:r>
          </a:p>
          <a:p>
            <a:pPr>
              <a:buNone/>
            </a:pPr>
            <a:r>
              <a:rPr lang="ru-RU" dirty="0" smtClean="0"/>
              <a:t>   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Подберите ключевые слова, фразы, схемы, которые могут быть опорными в образовательном кейсе документов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42852"/>
            <a:ext cx="8258204" cy="6166508"/>
          </a:xfrm>
        </p:spPr>
        <p:txBody>
          <a:bodyPr>
            <a:normAutofit fontScale="85000" lnSpcReduction="10000"/>
          </a:bodyPr>
          <a:lstStyle/>
          <a:p>
            <a:endParaRPr lang="ru-RU" dirty="0" smtClean="0"/>
          </a:p>
          <a:p>
            <a:r>
              <a:rPr lang="ru-RU" dirty="0" smtClean="0"/>
              <a:t>Действующие лица в предложенной ситуации</a:t>
            </a:r>
          </a:p>
          <a:p>
            <a:pPr>
              <a:buNone/>
            </a:pPr>
            <a:r>
              <a:rPr lang="ru-RU" dirty="0" smtClean="0"/>
              <a:t>Фермеры               Ч.Дарвин                    Т.Гексли </a:t>
            </a:r>
          </a:p>
          <a:p>
            <a:pPr>
              <a:buNone/>
            </a:pPr>
            <a:r>
              <a:rPr lang="ru-RU" dirty="0" smtClean="0"/>
              <a:t>         Однажды к Ч.Дарвину пришла делегация окрестных фермеров за разъяснением, почему у них падают урожаи клевера. Прежде чем дать ответ, великий учёный сам провел массу опытов и только после длительных   наблюдений дал совет фермерам.</a:t>
            </a:r>
          </a:p>
          <a:p>
            <a:pPr>
              <a:buNone/>
            </a:pPr>
            <a:r>
              <a:rPr lang="ru-RU" dirty="0" smtClean="0"/>
              <a:t>         Его друг и ученик Томас Гексли после этого случая придумал интересную задачу, суть которой сводилась к следующему: «Кому Британия благодарна за то, что стала великой морской державой?».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b="1" dirty="0" smtClean="0"/>
              <a:t>Вопросы и задания</a:t>
            </a:r>
            <a:endParaRPr lang="ru-RU" dirty="0" smtClean="0"/>
          </a:p>
          <a:p>
            <a:pPr lvl="0">
              <a:buNone/>
            </a:pPr>
            <a:r>
              <a:rPr lang="ru-RU" b="1" dirty="0" smtClean="0"/>
              <a:t>1)Предположите, какой совет дал Ч.Дарвин фермерам.</a:t>
            </a:r>
            <a:endParaRPr lang="ru-RU" dirty="0" smtClean="0"/>
          </a:p>
          <a:p>
            <a:pPr lvl="0">
              <a:buNone/>
            </a:pPr>
            <a:r>
              <a:rPr lang="ru-RU" b="1" dirty="0" smtClean="0"/>
              <a:t>2)Предложите свой вариант решения задачи Т.Гексли.</a:t>
            </a:r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642910" y="1285860"/>
            <a:ext cx="78581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i="1" dirty="0" smtClean="0"/>
          </a:p>
          <a:p>
            <a:r>
              <a:rPr lang="ru-RU" dirty="0" smtClean="0"/>
              <a:t>Предложите проблемную ситуацию из курса биологии ? </a:t>
            </a:r>
            <a:r>
              <a:rPr lang="ru-RU" smtClean="0"/>
              <a:t>Помните об интриге ,наличие узнаваемых персоналий и возможности использовать учебную информацию для решения проблемы.</a:t>
            </a:r>
            <a:endParaRPr lang="ru-RU" i="1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58</TotalTime>
  <Words>417</Words>
  <Application>Microsoft Office PowerPoint</Application>
  <PresentationFormat>Экран (4:3)</PresentationFormat>
  <Paragraphs>36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Апекс</vt:lpstr>
      <vt:lpstr>Эволюционное учение</vt:lpstr>
      <vt:lpstr>Жан-Батист Ламарк</vt:lpstr>
      <vt:lpstr>Чарльз Дарвин</vt:lpstr>
      <vt:lpstr>Альфред Уоллес</vt:lpstr>
      <vt:lpstr>Качества удачного кейса для решения конкретной ситуации (К.С.)</vt:lpstr>
      <vt:lpstr>Пирамида приоритетов</vt:lpstr>
      <vt:lpstr>Слайд 7</vt:lpstr>
      <vt:lpstr>Слайд 8</vt:lpstr>
      <vt:lpstr>Слайд 9</vt:lpstr>
    </vt:vector>
  </TitlesOfParts>
  <Company>Лицей №1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Эволюционное учение</dc:title>
  <dc:creator>Шевченко Л. М.</dc:creator>
  <cp:lastModifiedBy>Шевченко Л. М.</cp:lastModifiedBy>
  <cp:revision>9</cp:revision>
  <dcterms:created xsi:type="dcterms:W3CDTF">2011-10-01T04:20:27Z</dcterms:created>
  <dcterms:modified xsi:type="dcterms:W3CDTF">2012-01-30T03:56:33Z</dcterms:modified>
</cp:coreProperties>
</file>