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857628"/>
            <a:ext cx="8572560" cy="1752600"/>
          </a:xfrm>
        </p:spPr>
        <p:txBody>
          <a:bodyPr>
            <a:normAutofit/>
          </a:bodyPr>
          <a:lstStyle/>
          <a:p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71481"/>
            <a:ext cx="6929486" cy="164307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Т</a:t>
            </a:r>
            <a:r>
              <a:rPr lang="ru-RU" sz="5400" b="1" dirty="0" smtClean="0"/>
              <a:t>ранспорт</a:t>
            </a:r>
            <a:endParaRPr lang="ru-RU" sz="5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714480" y="2214554"/>
            <a:ext cx="1785950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751257" y="3106735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464843" y="3178967"/>
            <a:ext cx="228601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357950" y="2357430"/>
            <a:ext cx="1571636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321703" y="2964653"/>
            <a:ext cx="221457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4282" y="3857628"/>
            <a:ext cx="27146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Воздушный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28794" y="4357694"/>
            <a:ext cx="16505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Водный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3929066"/>
            <a:ext cx="21563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Наземный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4429132"/>
            <a:ext cx="23751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одземный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72264" y="3929066"/>
            <a:ext cx="2350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одводный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Урок  тема  Транспорт\транспорт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297"/>
            <a:ext cx="8572528" cy="65217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Автобус,  троллейбус,  трамвай,  такси, пассажирский  поезд,  электричка  -  </a:t>
            </a:r>
            <a:r>
              <a:rPr lang="ru-RU" sz="4400" b="1" dirty="0" smtClean="0"/>
              <a:t>общественный  транспорт</a:t>
            </a:r>
            <a:endParaRPr lang="ru-RU" sz="4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Задачи</a:t>
            </a:r>
            <a:r>
              <a:rPr lang="ru-RU" sz="4000" b="1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ru-RU" dirty="0" smtClean="0"/>
              <a:t>  </a:t>
            </a:r>
            <a:r>
              <a:rPr lang="ru-RU" sz="3600" dirty="0" smtClean="0"/>
              <a:t>поделить  наземный  транспорт  на  группы</a:t>
            </a:r>
          </a:p>
          <a:p>
            <a:pPr>
              <a:buNone/>
            </a:pPr>
            <a:r>
              <a:rPr lang="en-US" sz="3600" dirty="0" smtClean="0"/>
              <a:t>-</a:t>
            </a:r>
            <a:r>
              <a:rPr lang="ru-RU" sz="3600" dirty="0" smtClean="0"/>
              <a:t>  повторить  правила  поведения  в  общественном  транспорте  и  правила  дорожного  движения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Тема:  </a:t>
            </a:r>
            <a:r>
              <a:rPr lang="ru-RU" b="1" dirty="0" smtClean="0">
                <a:solidFill>
                  <a:schemeClr val="tx1"/>
                </a:solidFill>
              </a:rPr>
              <a:t>Наземный  транспорт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Если  транспорт  перевозит  грузы,  то  его  называют  …</a:t>
            </a:r>
          </a:p>
          <a:p>
            <a:r>
              <a:rPr lang="ru-RU" sz="3600" dirty="0" smtClean="0"/>
              <a:t>Если  транспорт  перевозит  людей,  то  его  называют  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000240"/>
            <a:ext cx="2480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грузовой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3143248"/>
            <a:ext cx="3853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пассажирский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Первые  машины  появились  очень  давно  и  работали  они  при  помощи  пара.  Служили  они  тягачами,  перетаскивали  грузы.  Человек,  который   управлял  этой  машиной  называли  шофером.  Шофер  означает  «кочегар»,   ведь  именно  кочегар  управлял  первой  самоходной  машиной.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Урок  тема  Транспорт\Новая папка\8W7KUHCA2BS0KGCA93ZOEVCA6YN5AICAK2095YCA2T1JRZCAEP3ZR9CAJ2HXBRCAA55K6TCA5JJCBECASTKWPXCAP4GUGGCA2XG0LECA00J9LQCACW9S39CA0DO5S0CAW2G1G3CA31EYLUCA0A0DR1CA7YKQ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930" y="0"/>
            <a:ext cx="9624930" cy="68502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Урок  тема  Транспорт\Новая папка\13K5YHCAFJFZKMCAOEDSGFCAK3D03CCAILKHUGCAMBSAX5CA1B19QZCARMQK0SCABQZMTTCAM6YH97CAQVE1L4CAYPGVWXCA8XRDLMCAU2CEDPCAOSQEFYCA1OBP7FCAU1PPVNCA3RLK9MCA2R7B15CAX9A9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524000"/>
            <a:ext cx="6858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троллейбус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Урок  тема  Транспорт\Новая папка\CCF06MCAZDO90LCAHLIZYWCA7AKW72CAEHDIFFCA3F2181CAX5QLE1CAYI24KCCAAID6NACAK1D56DCAU4CAL2CAKLMY7KCA52RVYKCA2TNSZHCAHZVOC3CAQCGHSICAQ4UEK0CAKKVQFECA8DLMK8CA63VKO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6285" y="1524000"/>
            <a:ext cx="6531429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троллейбус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Урок  тема  Транспорт\Новая папка\TWJJU0CAAM9IQ3CA1YU967CAW6LSL2CAN1NZOYCA4CW6VCCA2MQZ6UCAFRZYCGCAK954QVCARW9RA3CA89YMSWCACFND6ACA28CKFFCAZYF50YCA8U829CCAFSGQ0WCAANLI53CAKCFI3VCA3NV3SQCA29BL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143800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трамвай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Урок  тема  Транспорт\Новая папка\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30709" y="1524000"/>
            <a:ext cx="6882581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</TotalTime>
  <Words>109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Транспорт</vt:lpstr>
      <vt:lpstr>Тема:  Наземный  транспорт</vt:lpstr>
      <vt:lpstr>Слайд 3</vt:lpstr>
      <vt:lpstr>Слайд 4</vt:lpstr>
      <vt:lpstr>Слайд 5</vt:lpstr>
      <vt:lpstr>троллейбус</vt:lpstr>
      <vt:lpstr>троллейбус</vt:lpstr>
      <vt:lpstr>трамвай</vt:lpstr>
      <vt:lpstr>Такси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cp:lastModifiedBy>Admin</cp:lastModifiedBy>
  <cp:revision>9</cp:revision>
  <dcterms:modified xsi:type="dcterms:W3CDTF">2002-01-01T17:27:38Z</dcterms:modified>
</cp:coreProperties>
</file>