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72" r:id="rId3"/>
    <p:sldId id="273" r:id="rId4"/>
    <p:sldId id="275" r:id="rId5"/>
    <p:sldId id="274" r:id="rId6"/>
    <p:sldId id="277" r:id="rId7"/>
    <p:sldId id="278" r:id="rId8"/>
    <p:sldId id="276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66D6-E3A1-4A31-B1EC-2116C70DCA96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D5C5C-DED7-4A7A-A020-57B556AD1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3D594-26D0-4753-B126-351256B0080D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643-12C1-408B-B1ED-1702A0625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13.jpeg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8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571744"/>
            <a:ext cx="5436114" cy="132343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космосе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~PP3653.WAV">
            <a:hlinkClick r:id="" action="ppaction://media"/>
          </p:cNvPr>
          <p:cNvPicPr>
            <a:picLocks noRot="1" noChangeAspect="1"/>
          </p:cNvPicPr>
          <p:nvPr>
            <a:wavAudioFile r:embed="rId1" name="~PP3653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40000" y="5572140"/>
            <a:ext cx="1404000" cy="1404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321467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Чтобы глаз вооружить</a:t>
            </a:r>
          </a:p>
          <a:p>
            <a:r>
              <a:rPr lang="ru-RU" b="1" dirty="0" smtClean="0"/>
              <a:t>И со звездами дружить,</a:t>
            </a:r>
          </a:p>
          <a:p>
            <a:r>
              <a:rPr lang="ru-RU" b="1" dirty="0" smtClean="0"/>
              <a:t>Млечный путь увидеть чтоб</a:t>
            </a:r>
          </a:p>
          <a:p>
            <a:r>
              <a:rPr lang="ru-RU" b="1" dirty="0" smtClean="0"/>
              <a:t>Нужен мощный …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5572140"/>
            <a:ext cx="3395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Телескоп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4b9c742a4c32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142844" y="3286124"/>
            <a:ext cx="4074000" cy="3492000"/>
          </a:xfrm>
          <a:prstGeom prst="rect">
            <a:avLst/>
          </a:prstGeom>
        </p:spPr>
      </p:pic>
      <p:pic>
        <p:nvPicPr>
          <p:cNvPr id="10" name="Рисунок 9" descr="26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812000" y="571480"/>
            <a:ext cx="1332000" cy="1332000"/>
          </a:xfrm>
          <a:prstGeom prst="rect">
            <a:avLst/>
          </a:prstGeom>
        </p:spPr>
      </p:pic>
      <p:pic>
        <p:nvPicPr>
          <p:cNvPr id="11" name="~PP2333.WAV">
            <a:hlinkClick r:id="" action="ppaction://media"/>
          </p:cNvPr>
          <p:cNvPicPr>
            <a:picLocks noRot="1" noChangeAspect="1"/>
          </p:cNvPicPr>
          <p:nvPr>
            <a:wavAudioFile r:embed="rId1" name="~PP2333.WAV"/>
          </p:nvPr>
        </p:nvPicPr>
        <p:blipFill>
          <a:blip r:embed="rId8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214282" y="1428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40000" y="5572140"/>
            <a:ext cx="1404000" cy="1404000"/>
          </a:xfrm>
          <a:prstGeom prst="rect">
            <a:avLst/>
          </a:prstGeom>
        </p:spPr>
      </p:pic>
      <p:pic>
        <p:nvPicPr>
          <p:cNvPr id="3" name="Рисунок 2" descr="26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12000" y="571480"/>
            <a:ext cx="1332000" cy="1332000"/>
          </a:xfrm>
          <a:prstGeom prst="rect">
            <a:avLst/>
          </a:prstGeom>
        </p:spPr>
      </p:pic>
      <p:pic>
        <p:nvPicPr>
          <p:cNvPr id="10" name="Рисунок 9" descr="2106aa89555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000496" y="2786058"/>
            <a:ext cx="3488711" cy="4284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27146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Телескопом сотни лет</a:t>
            </a:r>
          </a:p>
          <a:p>
            <a:r>
              <a:rPr lang="ru-RU" b="1" dirty="0" smtClean="0"/>
              <a:t>Изучают жизнь планет.</a:t>
            </a:r>
          </a:p>
          <a:p>
            <a:r>
              <a:rPr lang="ru-RU" b="1" dirty="0" smtClean="0"/>
              <a:t>Нам расскажет обо всем</a:t>
            </a:r>
          </a:p>
          <a:p>
            <a:r>
              <a:rPr lang="ru-RU" b="1" dirty="0" smtClean="0"/>
              <a:t>Умный дядя …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2285992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Астроном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4b9c742a4c32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flipH="1">
            <a:off x="142844" y="3286124"/>
            <a:ext cx="4074000" cy="3492000"/>
          </a:xfrm>
          <a:prstGeom prst="rect">
            <a:avLst/>
          </a:prstGeom>
        </p:spPr>
      </p:pic>
      <p:pic>
        <p:nvPicPr>
          <p:cNvPr id="9" name="~PP873.WAV">
            <a:hlinkClick r:id="" action="ppaction://media"/>
          </p:cNvPr>
          <p:cNvPicPr>
            <a:picLocks noRot="1" noChangeAspect="1"/>
          </p:cNvPicPr>
          <p:nvPr>
            <a:wavAudioFile r:embed="rId1" name="~PP873.WAV"/>
          </p:nvPr>
        </p:nvPicPr>
        <p:blipFill>
          <a:blip r:embed="rId9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214282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40000" y="5572140"/>
            <a:ext cx="1404000" cy="1404000"/>
          </a:xfrm>
          <a:prstGeom prst="rect">
            <a:avLst/>
          </a:prstGeom>
        </p:spPr>
      </p:pic>
      <p:pic>
        <p:nvPicPr>
          <p:cNvPr id="3" name="Рисунок 2" descr="26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12000" y="571480"/>
            <a:ext cx="1332000" cy="1332000"/>
          </a:xfrm>
          <a:prstGeom prst="rect">
            <a:avLst/>
          </a:prstGeom>
        </p:spPr>
      </p:pic>
      <p:pic>
        <p:nvPicPr>
          <p:cNvPr id="10" name="Рисунок 9" descr="2106aa89555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000496" y="2786058"/>
            <a:ext cx="3488711" cy="4284000"/>
          </a:xfrm>
          <a:prstGeom prst="rect">
            <a:avLst/>
          </a:prstGeom>
        </p:spPr>
      </p:pic>
      <p:pic>
        <p:nvPicPr>
          <p:cNvPr id="8" name="Рисунок 7" descr="4b9c742a4c32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flipH="1">
            <a:off x="142844" y="3286124"/>
            <a:ext cx="4074000" cy="3492000"/>
          </a:xfrm>
          <a:prstGeom prst="rect">
            <a:avLst/>
          </a:prstGeom>
        </p:spPr>
      </p:pic>
      <p:pic>
        <p:nvPicPr>
          <p:cNvPr id="9" name="Рисунок 8" descr="2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86116" y="0"/>
            <a:ext cx="2690379" cy="230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300036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Астроном - он звездочет,</a:t>
            </a:r>
          </a:p>
          <a:p>
            <a:r>
              <a:rPr lang="ru-RU" b="1" dirty="0" smtClean="0"/>
              <a:t>Знает все наперечет!</a:t>
            </a:r>
          </a:p>
          <a:p>
            <a:r>
              <a:rPr lang="ru-RU" b="1" dirty="0" smtClean="0"/>
              <a:t>Только лучше звезд видна</a:t>
            </a:r>
          </a:p>
          <a:p>
            <a:r>
              <a:rPr lang="ru-RU" b="1" dirty="0" smtClean="0"/>
              <a:t>В небе полная …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1785926"/>
            <a:ext cx="1952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Луна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2" name="~PP39.WAV">
            <a:hlinkClick r:id="" action="ppaction://media"/>
          </p:cNvPr>
          <p:cNvPicPr>
            <a:picLocks noRot="1" noChangeAspect="1"/>
          </p:cNvPicPr>
          <p:nvPr>
            <a:wavAudioFile r:embed="rId1" name="~PP39.WAV"/>
          </p:nvPr>
        </p:nvPicPr>
        <p:blipFill>
          <a:blip r:embed="rId10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214282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928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 Луны не может птица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Долететь и прилуниться,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Но зато умеет это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Делать быстрая …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2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72396" y="214290"/>
            <a:ext cx="1332000" cy="1332000"/>
          </a:xfrm>
          <a:prstGeom prst="rect">
            <a:avLst/>
          </a:prstGeom>
        </p:spPr>
      </p:pic>
      <p:pic>
        <p:nvPicPr>
          <p:cNvPr id="4" name="Рисунок 3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40000" y="5572140"/>
            <a:ext cx="1404000" cy="1404000"/>
          </a:xfrm>
          <a:prstGeom prst="rect">
            <a:avLst/>
          </a:prstGeom>
        </p:spPr>
      </p:pic>
      <p:pic>
        <p:nvPicPr>
          <p:cNvPr id="5" name="Рисунок 4" descr="12375609571200265874pitr_Rocket_icon.svg.me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3357562"/>
            <a:ext cx="3338590" cy="338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5786454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Ракета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бббб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1785926"/>
            <a:ext cx="952500" cy="952500"/>
          </a:xfrm>
          <a:prstGeom prst="rect">
            <a:avLst/>
          </a:prstGeom>
        </p:spPr>
      </p:pic>
      <p:pic>
        <p:nvPicPr>
          <p:cNvPr id="8" name="Рисунок 7" descr="бббб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142852"/>
            <a:ext cx="952500" cy="952500"/>
          </a:xfrm>
          <a:prstGeom prst="rect">
            <a:avLst/>
          </a:prstGeom>
        </p:spPr>
      </p:pic>
      <p:pic>
        <p:nvPicPr>
          <p:cNvPr id="9" name="Рисунок 8" descr="бббб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86710" y="2143116"/>
            <a:ext cx="952500" cy="952500"/>
          </a:xfrm>
          <a:prstGeom prst="rect">
            <a:avLst/>
          </a:prstGeom>
        </p:spPr>
      </p:pic>
      <p:pic>
        <p:nvPicPr>
          <p:cNvPr id="10" name="Рисунок 9" descr="бббб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4286256"/>
            <a:ext cx="952500" cy="952500"/>
          </a:xfrm>
          <a:prstGeom prst="rect">
            <a:avLst/>
          </a:prstGeom>
        </p:spPr>
      </p:pic>
      <p:pic>
        <p:nvPicPr>
          <p:cNvPr id="11" name="Рисунок 10" descr="бббб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142852"/>
            <a:ext cx="952500" cy="952500"/>
          </a:xfrm>
          <a:prstGeom prst="rect">
            <a:avLst/>
          </a:prstGeom>
        </p:spPr>
      </p:pic>
      <p:pic>
        <p:nvPicPr>
          <p:cNvPr id="12" name="~PP3847.WAV">
            <a:hlinkClick r:id="" action="ppaction://media"/>
          </p:cNvPr>
          <p:cNvPicPr>
            <a:picLocks noRot="1" noChangeAspect="1"/>
          </p:cNvPicPr>
          <p:nvPr>
            <a:wavAudioFile r:embed="rId1" name="~PP3847.WAV"/>
          </p:nvPr>
        </p:nvPicPr>
        <p:blipFill>
          <a:blip r:embed="rId9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285720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72396" y="214290"/>
            <a:ext cx="1332000" cy="1332000"/>
          </a:xfrm>
          <a:prstGeom prst="rect">
            <a:avLst/>
          </a:prstGeom>
        </p:spPr>
      </p:pic>
      <p:pic>
        <p:nvPicPr>
          <p:cNvPr id="4" name="Рисунок 3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40000" y="5572140"/>
            <a:ext cx="1404000" cy="1404000"/>
          </a:xfrm>
          <a:prstGeom prst="rect">
            <a:avLst/>
          </a:prstGeom>
        </p:spPr>
      </p:pic>
      <p:pic>
        <p:nvPicPr>
          <p:cNvPr id="5" name="Рисунок 4" descr="12375609571200265874pitr_Rocket_icon.svg.me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3357562"/>
            <a:ext cx="3338590" cy="338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 ракеты есть водитель,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Невесомости любитель.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По-английски: "астронавт",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 по-русски …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78625b987679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71934" y="3571876"/>
            <a:ext cx="2241000" cy="298800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2220686" y="5412015"/>
            <a:ext cx="2423886" cy="515256"/>
          </a:xfrm>
          <a:custGeom>
            <a:avLst/>
            <a:gdLst>
              <a:gd name="connsiteX0" fmla="*/ 0 w 2423886"/>
              <a:gd name="connsiteY0" fmla="*/ 161471 h 515256"/>
              <a:gd name="connsiteX1" fmla="*/ 881743 w 2423886"/>
              <a:gd name="connsiteY1" fmla="*/ 52614 h 515256"/>
              <a:gd name="connsiteX2" fmla="*/ 1458685 w 2423886"/>
              <a:gd name="connsiteY2" fmla="*/ 477156 h 515256"/>
              <a:gd name="connsiteX3" fmla="*/ 2286000 w 2423886"/>
              <a:gd name="connsiteY3" fmla="*/ 281214 h 515256"/>
              <a:gd name="connsiteX4" fmla="*/ 2286000 w 2423886"/>
              <a:gd name="connsiteY4" fmla="*/ 292099 h 5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886" h="515256">
                <a:moveTo>
                  <a:pt x="0" y="161471"/>
                </a:moveTo>
                <a:cubicBezTo>
                  <a:pt x="319314" y="80735"/>
                  <a:pt x="638629" y="0"/>
                  <a:pt x="881743" y="52614"/>
                </a:cubicBezTo>
                <a:cubicBezTo>
                  <a:pt x="1124857" y="105228"/>
                  <a:pt x="1224642" y="439056"/>
                  <a:pt x="1458685" y="477156"/>
                </a:cubicBezTo>
                <a:cubicBezTo>
                  <a:pt x="1692728" y="515256"/>
                  <a:pt x="2148114" y="312057"/>
                  <a:pt x="2286000" y="281214"/>
                </a:cubicBezTo>
                <a:cubicBezTo>
                  <a:pt x="2423886" y="250371"/>
                  <a:pt x="2354943" y="271235"/>
                  <a:pt x="2286000" y="292099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86116" y="0"/>
            <a:ext cx="4289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Космонавт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бббб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5852" y="1428736"/>
            <a:ext cx="952500" cy="952500"/>
          </a:xfrm>
          <a:prstGeom prst="rect">
            <a:avLst/>
          </a:prstGeom>
        </p:spPr>
      </p:pic>
      <p:pic>
        <p:nvPicPr>
          <p:cNvPr id="12" name="Рисунок 11" descr="бббб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4" y="3143248"/>
            <a:ext cx="952500" cy="952500"/>
          </a:xfrm>
          <a:prstGeom prst="rect">
            <a:avLst/>
          </a:prstGeom>
        </p:spPr>
      </p:pic>
      <p:pic>
        <p:nvPicPr>
          <p:cNvPr id="13" name="Рисунок 12" descr="бббб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72" y="1714488"/>
            <a:ext cx="952500" cy="952500"/>
          </a:xfrm>
          <a:prstGeom prst="rect">
            <a:avLst/>
          </a:prstGeom>
        </p:spPr>
      </p:pic>
      <p:pic>
        <p:nvPicPr>
          <p:cNvPr id="14" name="Рисунок 13" descr="бббб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3834" y="4143380"/>
            <a:ext cx="952500" cy="952500"/>
          </a:xfrm>
          <a:prstGeom prst="rect">
            <a:avLst/>
          </a:prstGeom>
        </p:spPr>
      </p:pic>
      <p:pic>
        <p:nvPicPr>
          <p:cNvPr id="15" name="~PP2277.WAV">
            <a:hlinkClick r:id="" action="ppaction://media"/>
          </p:cNvPr>
          <p:cNvPicPr>
            <a:picLocks noRot="1" noChangeAspect="1"/>
          </p:cNvPicPr>
          <p:nvPr>
            <a:wavAudioFile r:embed="rId1" name="~PP2277.WAV"/>
          </p:nvPr>
        </p:nvPicPr>
        <p:blipFill>
          <a:blip r:embed="rId10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285720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75609571200265874pitr_Rocket_icon.svg.me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380000">
            <a:off x="514802" y="1715967"/>
            <a:ext cx="4155481" cy="4212000"/>
          </a:xfrm>
          <a:prstGeom prst="rect">
            <a:avLst/>
          </a:prstGeom>
        </p:spPr>
      </p:pic>
      <p:pic>
        <p:nvPicPr>
          <p:cNvPr id="3" name="Рисунок 2" descr="26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72396" y="214290"/>
            <a:ext cx="1332000" cy="1332000"/>
          </a:xfrm>
          <a:prstGeom prst="rect">
            <a:avLst/>
          </a:prstGeom>
        </p:spPr>
      </p:pic>
      <p:pic>
        <p:nvPicPr>
          <p:cNvPr id="4" name="Рисунок 3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740000" y="5572140"/>
            <a:ext cx="1404000" cy="1404000"/>
          </a:xfrm>
          <a:prstGeom prst="rect">
            <a:avLst/>
          </a:prstGeom>
        </p:spPr>
      </p:pic>
      <p:pic>
        <p:nvPicPr>
          <p:cNvPr id="5" name="Рисунок 4" descr="78625b987679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000496" y="2857496"/>
            <a:ext cx="576000" cy="57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Космонавт сидит в ракете,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Проклиная все на свете -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 орбите как назло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Появилось …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39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143636" y="2357430"/>
            <a:ext cx="2644750" cy="255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5500702"/>
            <a:ext cx="2132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НЛО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9" name="~PP1130.WAV">
            <a:hlinkClick r:id="" action="ppaction://media"/>
          </p:cNvPr>
          <p:cNvPicPr>
            <a:picLocks noRot="1" noChangeAspect="1"/>
          </p:cNvPicPr>
          <p:nvPr>
            <a:wavAudioFile r:embed="rId1" name="~PP1130.WAV"/>
          </p:nvPr>
        </p:nvPicPr>
        <p:blipFill>
          <a:blip r:embed="rId10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285720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72396" y="214290"/>
            <a:ext cx="1332000" cy="1332000"/>
          </a:xfrm>
          <a:prstGeom prst="rect">
            <a:avLst/>
          </a:prstGeom>
        </p:spPr>
      </p:pic>
      <p:pic>
        <p:nvPicPr>
          <p:cNvPr id="3" name="Рисунок 2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40000" y="5572140"/>
            <a:ext cx="1404000" cy="1404000"/>
          </a:xfrm>
          <a:prstGeom prst="rect">
            <a:avLst/>
          </a:prstGeom>
        </p:spPr>
      </p:pic>
      <p:pic>
        <p:nvPicPr>
          <p:cNvPr id="4" name="Рисунок 3" descr="олдш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57422" y="500042"/>
            <a:ext cx="4681814" cy="47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НЛО летит к соседу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Из созвездья Андромеды,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нем от скуки волком воет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Злой зеленый …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500702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Гуманоид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7" name="~PP1404.WAV">
            <a:hlinkClick r:id="" action="ppaction://media"/>
          </p:cNvPr>
          <p:cNvPicPr>
            <a:picLocks noRot="1" noChangeAspect="1"/>
          </p:cNvPicPr>
          <p:nvPr>
            <a:wavAudioFile r:embed="rId1" name="~PP1404.WAV"/>
          </p:nvPr>
        </p:nvPicPr>
        <p:blipFill>
          <a:blip r:embed="rId8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0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 галактики летят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рассыпную как хотят.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Очень здоровенная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Эта вся …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26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43834" y="142852"/>
            <a:ext cx="1332000" cy="1332000"/>
          </a:xfrm>
          <a:prstGeom prst="rect">
            <a:avLst/>
          </a:prstGeom>
        </p:spPr>
      </p:pic>
      <p:pic>
        <p:nvPicPr>
          <p:cNvPr id="4" name="Рисунок 3" descr="94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40000" y="5572140"/>
            <a:ext cx="1404000" cy="140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5357826"/>
            <a:ext cx="385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Вселенная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бббб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14290"/>
            <a:ext cx="952500" cy="952500"/>
          </a:xfrm>
          <a:prstGeom prst="rect">
            <a:avLst/>
          </a:prstGeom>
        </p:spPr>
      </p:pic>
      <p:pic>
        <p:nvPicPr>
          <p:cNvPr id="7" name="Рисунок 6" descr="бббб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4572008"/>
            <a:ext cx="952500" cy="952500"/>
          </a:xfrm>
          <a:prstGeom prst="rect">
            <a:avLst/>
          </a:prstGeom>
        </p:spPr>
      </p:pic>
      <p:pic>
        <p:nvPicPr>
          <p:cNvPr id="8" name="Рисунок 7" descr="бббб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4357694"/>
            <a:ext cx="952500" cy="952500"/>
          </a:xfrm>
          <a:prstGeom prst="rect">
            <a:avLst/>
          </a:prstGeom>
        </p:spPr>
      </p:pic>
      <p:pic>
        <p:nvPicPr>
          <p:cNvPr id="9" name="Рисунок 8" descr="бббб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0"/>
            <a:ext cx="952500" cy="952500"/>
          </a:xfrm>
          <a:prstGeom prst="rect">
            <a:avLst/>
          </a:prstGeom>
        </p:spPr>
      </p:pic>
      <p:pic>
        <p:nvPicPr>
          <p:cNvPr id="10" name="Рисунок 9" descr="тттт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3286124"/>
            <a:ext cx="3168000" cy="1584000"/>
          </a:xfrm>
          <a:prstGeom prst="rect">
            <a:avLst/>
          </a:prstGeom>
        </p:spPr>
      </p:pic>
      <p:pic>
        <p:nvPicPr>
          <p:cNvPr id="11" name="Рисунок 10" descr="тттт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-214338"/>
            <a:ext cx="3168000" cy="1584000"/>
          </a:xfrm>
          <a:prstGeom prst="rect">
            <a:avLst/>
          </a:prstGeom>
        </p:spPr>
      </p:pic>
      <p:pic>
        <p:nvPicPr>
          <p:cNvPr id="12" name="~PP458.WAV">
            <a:hlinkClick r:id="" action="ppaction://media"/>
          </p:cNvPr>
          <p:cNvPicPr>
            <a:picLocks noRot="1" noChangeAspect="1"/>
          </p:cNvPicPr>
          <p:nvPr>
            <a:wavAudioFile r:embed="rId1" name="~PP458.WAV"/>
          </p:nvPr>
        </p:nvPicPr>
        <p:blipFill>
          <a:blip r:embed="rId9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142844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134</Words>
  <Application>Microsoft Office PowerPoint</Application>
  <PresentationFormat>Экран (4:3)</PresentationFormat>
  <Paragraphs>41</Paragraphs>
  <Slides>9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39</cp:revision>
  <dcterms:created xsi:type="dcterms:W3CDTF">2010-04-03T11:06:41Z</dcterms:created>
  <dcterms:modified xsi:type="dcterms:W3CDTF">2011-03-18T09:17:15Z</dcterms:modified>
</cp:coreProperties>
</file>