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8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86" r:id="rId44"/>
    <p:sldId id="305" r:id="rId45"/>
    <p:sldId id="306" r:id="rId46"/>
    <p:sldId id="307" r:id="rId47"/>
    <p:sldId id="287" r:id="rId48"/>
    <p:sldId id="288" r:id="rId49"/>
    <p:sldId id="289" r:id="rId50"/>
    <p:sldId id="290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B2EBB"/>
    <a:srgbClr val="2F33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09" autoAdjust="0"/>
  </p:normalViewPr>
  <p:slideViewPr>
    <p:cSldViewPr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40223D-DDE2-418B-9768-62DDE1CF2AA1}" type="datetimeFigureOut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C1C99D-0408-44E3-8A70-DAFABB70B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344CA-A27D-4BD2-A6A0-99C5968622DB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E7C7-DF9B-4ED2-BD9C-A1681A2A3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D38C-AB26-4193-A92C-D434742CF029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FFAD-A5B3-4CD1-B1F5-354D890C1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7A71-6388-46A2-B524-BD2DA10A5CFD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2CF1-3D43-44F5-B547-A57AADF84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9D95-77F1-496A-B926-96EA2297BAC8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BD8F-0AD4-45BB-91DA-32297D55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BFF2-27BA-4A0D-B165-23334FCC9FDD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DD62-B067-4614-A1F8-78BD7E93C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A2E8-1CBE-4F8C-85FA-7407F4FA0C73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5A56-7FDD-422B-95F9-01285461B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06CD-CE70-459B-A519-7B785C1354E9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671D-80FF-4548-89E7-0A5835828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D4AD-C1BE-4EEE-9B46-0B55FFF4E814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1AED-A9E6-4DBA-9AD3-64D379254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BCFD-9BA9-4DB0-91BE-15309902A955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E6C2-DB4E-4A86-884D-AC87E623D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052E-8646-42BA-ACED-F7B49733A1FE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8A35-D7DF-48C4-8D97-3410B9CB5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C47B-BE11-4148-9E2B-9D34CC92C90D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F512-BBA2-44A3-92A2-C49E799FD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2F8150-077D-4C9E-BFCD-3C7CD5B9F6ED}" type="datetime1">
              <a:rPr lang="ru-RU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5758D-E58E-41DE-829C-5FC14C4A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0%BA%D0%BD%D0%B8%D0%B3%D0%B8%20%D0%B0%D0%BD%D0%B4%D0%B5%D1%80%D1%81%D0%B5%D0%BD%D0%B0&amp;p=4&amp;img_url=alexgetti.narod.ru/imgv218.jpg&amp;rpt=simage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images.yandex.ru/yandsearch?ed=1&amp;text=%D0%BA%D0%BD%D0%B8%D0%B3%D0%B8%20%D0%B0%D0%BD%D0%B4%D0%B5%D1%80%D1%81%D0%B5%D0%BD%D0%B0&amp;p=28&amp;img_url=baby-scool.narod.ru/media/book/skazki/andersen/img/snek96o1.jpg&amp;rpt=simage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images.yandex.ru/yandsearch?ed=1&amp;text=%D0%BA%D0%BD%D0%B8%D0%B3%D0%B8%20%D0%B0%D0%BD%D0%B4%D0%B5%D1%80%D1%81%D0%B5%D0%BD%D0%B0&amp;p=5&amp;img_url=www.kniga.ru/upload/image/1000716689.jpg&amp;rpt=simage" TargetMode="External"/><Relationship Id="rId16" Type="http://schemas.openxmlformats.org/officeDocument/2006/relationships/hyperlink" Target="http://images.yandex.ru/yandsearch?ed=1&amp;text=%D0%BA%D0%BD%D0%B8%D0%B3%D0%B8%20%D0%B0%D0%BD%D0%B4%D0%B5%D1%80%D1%81%D0%B5%D0%BD%D0%B0&amp;p=25&amp;img_url=www.ozon.ru/multimedia/books_covers/1000742329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=%D0%BA%D0%BD%D0%B8%D0%B3%D0%B8%20%D0%B0%D0%BD%D0%B4%D0%B5%D1%80%D1%81%D0%B5%D0%BD%D0%B0&amp;p=8&amp;img_url=onlymult.ucoz.ru/multi/8077.jpg&amp;rpt=simage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images.yandex.ru/yandsearch?ed=1&amp;text=%D0%BA%D0%BD%D0%B8%D0%B3%D0%B8%20%D0%B0%D0%BD%D0%B4%D0%B5%D1%80%D1%81%D0%B5%D0%BD%D0%B0&amp;p=29&amp;img_url=www.booqs.ru/products_pictures/78588_big.jpg&amp;rpt=simage" TargetMode="External"/><Relationship Id="rId4" Type="http://schemas.openxmlformats.org/officeDocument/2006/relationships/hyperlink" Target="http://images.yandex.ru/yandsearch?ed=1&amp;text=%D0%BA%D0%BD%D0%B8%D0%B3%D0%B8%20%D0%BD%D0%BE%D1%81%D0%BE%D0%B2%D0%B0&amp;p=3&amp;img_url=booklya.com.ua/files/books/8730.jpg&amp;rpt=simage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images.yandex.ru/yandsearch?ed=1&amp;text=%D0%BA%D0%BD%D0%B8%D0%B3%D0%B8%20%D0%B0%D0%BD%D0%B4%D0%B5%D1%80%D1%81%D0%B5%D0%BD%D0%B0&amp;p=34&amp;img_url=img.labirint.ru/images/comments_pic/1014/01lab6cug1270807632.jpg&amp;rpt=sima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ld.ch-lib.ru/general/biblio/activity/andersen/imag/013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ffclub.ru/topic/31561/jump_0/" TargetMode="External"/><Relationship Id="rId7" Type="http://schemas.openxmlformats.org/officeDocument/2006/relationships/hyperlink" Target="http://top-antropos.com/literature/item/136-andersen-dikie-lebedi-illjustracii" TargetMode="External"/><Relationship Id="rId2" Type="http://schemas.openxmlformats.org/officeDocument/2006/relationships/hyperlink" Target="http://moikompas.ru/compas/oden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gazeta.ru/skazki.det/skazki.detgazeta/pisateli/andersen.jpg" TargetMode="External"/><Relationship Id="rId5" Type="http://schemas.openxmlformats.org/officeDocument/2006/relationships/hyperlink" Target="http://traveling.by/data/cache/linked/5354-0x600.jpg" TargetMode="External"/><Relationship Id="rId4" Type="http://schemas.openxmlformats.org/officeDocument/2006/relationships/hyperlink" Target="http://lib.gmsib.ru/sites/anderson/kopengagen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old.ch-lib.ru/general/biblio/activity/andersen/imag/02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214438"/>
            <a:ext cx="43576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Monotype Corsiva" pitchFamily="66" charset="0"/>
              </a:rPr>
              <a:t>Мир глазами волшебника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5" name="Прямоугольник 1"/>
          <p:cNvSpPr>
            <a:spLocks noChangeArrowheads="1"/>
          </p:cNvSpPr>
          <p:nvPr/>
        </p:nvSpPr>
        <p:spPr bwMode="auto">
          <a:xfrm>
            <a:off x="738188" y="3136900"/>
            <a:ext cx="199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Урок-викторина</a:t>
            </a:r>
          </a:p>
        </p:txBody>
      </p:sp>
      <p:sp>
        <p:nvSpPr>
          <p:cNvPr id="14346" name="Прямоугольник 2"/>
          <p:cNvSpPr>
            <a:spLocks noChangeArrowheads="1"/>
          </p:cNvSpPr>
          <p:nvPr/>
        </p:nvSpPr>
        <p:spPr bwMode="auto">
          <a:xfrm>
            <a:off x="571500" y="5157788"/>
            <a:ext cx="55133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Левтак Любовь Славомировна</a:t>
            </a:r>
          </a:p>
          <a:p>
            <a:r>
              <a:rPr lang="ru-RU"/>
              <a:t>учитель начальных классов МБОУ СОШ № 4</a:t>
            </a:r>
          </a:p>
          <a:p>
            <a:r>
              <a:rPr lang="ru-RU"/>
              <a:t>г. Заполярный, Мурманская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6"/>
          <p:cNvSpPr>
            <a:spLocks noChangeArrowheads="1"/>
          </p:cNvSpPr>
          <p:nvPr/>
        </p:nvSpPr>
        <p:spPr bwMode="auto">
          <a:xfrm>
            <a:off x="539750" y="1412875"/>
            <a:ext cx="6696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Кто из героев Г.Х.Андерсена мог сказать о себе такое: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4213" y="2392363"/>
            <a:ext cx="64087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«Это было тогда, когда на наших окнах зацвели прекрасные розы. Мы жили дружно и весело, но однажды мне в глаз попал осколок зеркала троллей, и я всё стал видеть злым и безобразным».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96188" y="1524000"/>
            <a:ext cx="576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596188" y="1863725"/>
            <a:ext cx="808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Герда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96188" y="2208213"/>
            <a:ext cx="103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Солдат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36575" y="4976813"/>
            <a:ext cx="602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 кого превратился гадкий утёнок?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31888" y="5535613"/>
            <a:ext cx="1076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павлина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851150" y="5540375"/>
            <a:ext cx="1036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селезня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589463" y="5540375"/>
            <a:ext cx="957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лебедя</a:t>
            </a:r>
          </a:p>
        </p:txBody>
      </p:sp>
      <p:sp>
        <p:nvSpPr>
          <p:cNvPr id="23562" name="Заголовок 1"/>
          <p:cNvSpPr>
            <a:spLocks noGrp="1"/>
          </p:cNvSpPr>
          <p:nvPr>
            <p:ph type="title"/>
          </p:nvPr>
        </p:nvSpPr>
        <p:spPr>
          <a:xfrm>
            <a:off x="423863" y="4175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«Разминка»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«Угадай сказку по её началу»</a:t>
            </a:r>
            <a:endParaRPr lang="ru-RU" smtClean="0"/>
          </a:p>
        </p:txBody>
      </p:sp>
      <p:pic>
        <p:nvPicPr>
          <p:cNvPr id="7" name="Рисунок 6" descr="ill_iz_novoe_platye_korol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44675"/>
            <a:ext cx="52562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24075" y="5443538"/>
            <a:ext cx="4051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«Новый наряд короля»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«Угадай сказку по её началу»</a:t>
            </a:r>
            <a:endParaRPr lang="ru-RU" smtClean="0"/>
          </a:p>
        </p:txBody>
      </p:sp>
      <p:pic>
        <p:nvPicPr>
          <p:cNvPr id="25602" name="Рисунок 7" descr="ogn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01825"/>
            <a:ext cx="275431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8" descr="Картинка 11 из 25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901825"/>
            <a:ext cx="27368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59113" y="5661025"/>
            <a:ext cx="1782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«Огниво»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«Угадай сказку по её началу»</a:t>
            </a:r>
            <a:endParaRPr lang="ru-RU" smtClean="0"/>
          </a:p>
        </p:txBody>
      </p:sp>
      <p:pic>
        <p:nvPicPr>
          <p:cNvPr id="26626" name="Рисунок 7" descr="chb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844675"/>
            <a:ext cx="247015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92275" y="5661025"/>
            <a:ext cx="4613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«Принцесса на горошине»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«Угадай сказку по её началу»</a:t>
            </a:r>
            <a:endParaRPr lang="ru-RU" smtClean="0"/>
          </a:p>
        </p:txBody>
      </p:sp>
      <p:pic>
        <p:nvPicPr>
          <p:cNvPr id="27650" name="Рисунок 7" descr="Imag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881188"/>
            <a:ext cx="3014662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8313" y="5732463"/>
            <a:ext cx="2678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«Дюймовочка»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387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«Кто о ком говорит?»</a:t>
            </a:r>
            <a:endParaRPr lang="ru-RU" smtClean="0"/>
          </a:p>
        </p:txBody>
      </p:sp>
      <p:pic>
        <p:nvPicPr>
          <p:cNvPr id="28674" name="Рисунок 6" descr="Ганс Христиан Андерсен - Дикие лебеди (иллюстрация Эрика Булатова и Олега Васильев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1484313"/>
            <a:ext cx="34559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7" descr="Ганс Христиан Андерсен - Дикие лебеди (иллюстрация Эрика Булатова и Олега Васильев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162300"/>
            <a:ext cx="26955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851275" y="1916113"/>
            <a:ext cx="3922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«Дикие лебеди». </a:t>
            </a:r>
          </a:p>
          <a:p>
            <a:r>
              <a:rPr lang="ru-RU" sz="2800"/>
              <a:t>Злая мачеха об Элизе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6" descr="Image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3889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292725" y="2459038"/>
            <a:ext cx="28797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«Дюймовочка». </a:t>
            </a:r>
          </a:p>
          <a:p>
            <a:r>
              <a:rPr lang="ru-RU" sz="2800"/>
              <a:t>Насекомые о Дюймовочке.</a:t>
            </a:r>
          </a:p>
        </p:txBody>
      </p:sp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468313" y="387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«Кто о ком говорит?»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6" descr="imag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4021137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897438" y="2930525"/>
            <a:ext cx="39004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«Гадкий утёнок». </a:t>
            </a:r>
          </a:p>
          <a:p>
            <a:r>
              <a:rPr lang="ru-RU" sz="2800"/>
              <a:t>Утки о гадком утёнке.</a:t>
            </a:r>
          </a:p>
        </p:txBody>
      </p:sp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468313" y="387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«Кто о ком говорит?»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й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1255713"/>
            <a:ext cx="3468688" cy="3511550"/>
          </a:xfrm>
          <a:prstGeom prst="rect">
            <a:avLst/>
          </a:prstGeom>
          <a:noFill/>
        </p:spPr>
      </p:pic>
      <p:pic>
        <p:nvPicPr>
          <p:cNvPr id="31746" name="Рисунок 7" descr="1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9663" y="1516063"/>
            <a:ext cx="2827337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5013325"/>
            <a:ext cx="5832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«Снежная королева». </a:t>
            </a:r>
          </a:p>
          <a:p>
            <a:r>
              <a:rPr lang="ru-RU" sz="2800"/>
              <a:t>Кай и Герда о Снежной королеве.</a:t>
            </a:r>
          </a:p>
        </p:txBody>
      </p:sp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468313" y="3873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«Кто о ком говорит?»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«Сказочные женихи и невесты». </a:t>
            </a:r>
            <a:endParaRPr lang="ru-RU" smtClean="0"/>
          </a:p>
        </p:txBody>
      </p:sp>
      <p:pic>
        <p:nvPicPr>
          <p:cNvPr id="32770" name="Рисунок 6" descr="st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35274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16463" y="2678113"/>
            <a:ext cx="39592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Стойкий оловянный солдатик </a:t>
            </a:r>
          </a:p>
          <a:p>
            <a:r>
              <a:rPr lang="ru-RU" sz="2800"/>
              <a:t>и танцовщица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96925"/>
          </a:xfrm>
        </p:spPr>
        <p:txBody>
          <a:bodyPr/>
          <a:lstStyle/>
          <a:p>
            <a:pPr eaLnBrk="1" hangingPunct="1"/>
            <a:r>
              <a:rPr lang="ru-RU" b="1" smtClean="0"/>
              <a:t>Найди лишнее </a:t>
            </a:r>
          </a:p>
        </p:txBody>
      </p:sp>
      <p:pic>
        <p:nvPicPr>
          <p:cNvPr id="15362" name="Объект 6" descr="http://im7-tub-ru.yandex.net/i?id=126839512-52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268413"/>
            <a:ext cx="1511300" cy="2016125"/>
          </a:xfrm>
        </p:spPr>
      </p:pic>
      <p:pic>
        <p:nvPicPr>
          <p:cNvPr id="8" name="Рисунок 7" descr="http://im0-tub-ru.yandex.net/i?id=41481851-52-7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1938" y="1628775"/>
            <a:ext cx="14684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8" descr="http://im7-tub-ru.yandex.net/i?id=66943802-71-7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2050" y="1628775"/>
            <a:ext cx="1417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 descr="http://im4-tub-ru.yandex.net/i?id=150588399-35-7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51663" y="1268413"/>
            <a:ext cx="14398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0" descr="http://im8-tub-ru.yandex.net/i?id=524907866-65-72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731202">
            <a:off x="806450" y="3994150"/>
            <a:ext cx="14605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1" descr="http://im0-tub-ru.yandex.net/i?id=295484224-29-72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01938" y="3889375"/>
            <a:ext cx="14684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2" descr="http://im4-tub-ru.yandex.net/i?id=5794012-18-72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72050" y="3889375"/>
            <a:ext cx="141763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3" descr="http://im7-tub-ru.yandex.net/i?id=387219971-69-72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563132">
            <a:off x="6823075" y="4178300"/>
            <a:ext cx="139858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«Сказочные женихи и невесты». </a:t>
            </a:r>
            <a:endParaRPr lang="ru-RU" smtClean="0"/>
          </a:p>
        </p:txBody>
      </p:sp>
      <p:pic>
        <p:nvPicPr>
          <p:cNvPr id="33794" name="Рисунок 6" descr="img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38300"/>
            <a:ext cx="4052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119688" y="3206750"/>
            <a:ext cx="3441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Крот и Дюймовочка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«Сказочные женихи и невесты». </a:t>
            </a:r>
            <a:endParaRPr lang="ru-RU" smtClean="0"/>
          </a:p>
        </p:txBody>
      </p:sp>
      <p:pic>
        <p:nvPicPr>
          <p:cNvPr id="34818" name="Рисунок 6" descr="Imag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54641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74825" y="5445125"/>
            <a:ext cx="356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Солдат и принцесса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</a:t>
            </a:r>
            <a:br>
              <a:rPr lang="ru-RU" b="1" smtClean="0"/>
            </a:br>
            <a:r>
              <a:rPr lang="ru-RU" b="1" smtClean="0"/>
              <a:t>«Сказочные женихи и невесты». </a:t>
            </a:r>
            <a:endParaRPr lang="ru-RU" smtClean="0"/>
          </a:p>
        </p:txBody>
      </p:sp>
      <p:pic>
        <p:nvPicPr>
          <p:cNvPr id="35842" name="Рисунок 6" descr="Imag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1747838"/>
            <a:ext cx="4035425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435600" y="3233738"/>
            <a:ext cx="2757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Элиза и король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635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«Узнай адресата»</a:t>
            </a:r>
            <a:endParaRPr lang="ru-RU" smtClean="0"/>
          </a:p>
        </p:txBody>
      </p:sp>
      <p:pic>
        <p:nvPicPr>
          <p:cNvPr id="36866" name="Рисунок 6" descr="chb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3743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24300" y="3073400"/>
            <a:ext cx="4813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«Принцесса на горошине». </a:t>
            </a:r>
          </a:p>
          <a:p>
            <a:r>
              <a:rPr lang="ru-RU" sz="2800"/>
              <a:t>Принцессе.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 descr="sled-7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060575"/>
            <a:ext cx="403383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1584325"/>
            <a:ext cx="39243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«Снежная королева». </a:t>
            </a:r>
          </a:p>
          <a:p>
            <a:r>
              <a:rPr lang="ru-RU" sz="2800"/>
              <a:t>Каю.</a:t>
            </a:r>
          </a:p>
        </p:txBody>
      </p:sp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>
          <a:xfrm>
            <a:off x="4635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«Узнай адресата»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313.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1620838"/>
            <a:ext cx="4041775" cy="4262437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72063" y="2636838"/>
            <a:ext cx="28765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«Дюймовочка». </a:t>
            </a:r>
          </a:p>
          <a:p>
            <a:r>
              <a:rPr lang="ru-RU" sz="2800"/>
              <a:t>Дюймовочке.</a:t>
            </a:r>
          </a:p>
        </p:txBody>
      </p:sp>
      <p:sp>
        <p:nvSpPr>
          <p:cNvPr id="38915" name="Заголовок 1"/>
          <p:cNvSpPr>
            <a:spLocks noGrp="1"/>
          </p:cNvSpPr>
          <p:nvPr>
            <p:ph type="title"/>
          </p:nvPr>
        </p:nvSpPr>
        <p:spPr>
          <a:xfrm>
            <a:off x="4635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«Узнай адресата»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80007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025" y="1620838"/>
            <a:ext cx="4846638" cy="3170237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52463" y="4941888"/>
            <a:ext cx="5741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«Стойкий оловянный солдатик». </a:t>
            </a:r>
          </a:p>
          <a:p>
            <a:r>
              <a:rPr lang="ru-RU" sz="2800"/>
              <a:t>Солдатику.</a:t>
            </a:r>
          </a:p>
        </p:txBody>
      </p:sp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63550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«Узнай адресата»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2349500"/>
            <a:ext cx="78311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Снег, зима, стекло, зеркало, розы, ворона, олень, дружба.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11413" y="4797425"/>
            <a:ext cx="37258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/>
              <a:t>«Снежная королева»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36588" y="2492375"/>
            <a:ext cx="67484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Трава, крапива, жаба, рубашки, птицы, терпение.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62225" y="5084763"/>
            <a:ext cx="289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«Дикие лебеди»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52463" y="2860675"/>
            <a:ext cx="7591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Лебедь, яйцо, утка, мечта.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443163" y="4471988"/>
            <a:ext cx="292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«Гадкий утёнок»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28638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b="1" i="1" smtClean="0"/>
              <a:t>Ганс Христиан Андерсен</a:t>
            </a:r>
            <a:endParaRPr lang="ru-RU" smtClean="0"/>
          </a:p>
        </p:txBody>
      </p:sp>
      <p:pic>
        <p:nvPicPr>
          <p:cNvPr id="7" name="Объект 6" descr="villa_asadullaeva_genplan-_1897105875106589.jpg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950" y="1262063"/>
            <a:ext cx="3187700" cy="4541837"/>
          </a:xfrm>
        </p:spPr>
      </p:pic>
      <p:pic>
        <p:nvPicPr>
          <p:cNvPr id="16387" name="Рисунок 7" descr="андерсен1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643438" y="1268413"/>
            <a:ext cx="3744912" cy="489743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388" name="Прямоугольник 8"/>
          <p:cNvSpPr>
            <a:spLocks noChangeArrowheads="1"/>
          </p:cNvSpPr>
          <p:nvPr/>
        </p:nvSpPr>
        <p:spPr bwMode="auto">
          <a:xfrm>
            <a:off x="3138488" y="1268413"/>
            <a:ext cx="150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(1805 -1875)</a:t>
            </a:r>
            <a:endParaRPr lang="ru-RU"/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495300" y="5778500"/>
            <a:ext cx="34274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Великий датский сказочник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20713" y="2276475"/>
            <a:ext cx="78390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Тюфяк, кресло, карета, </a:t>
            </a:r>
          </a:p>
          <a:p>
            <a:pPr>
              <a:lnSpc>
                <a:spcPct val="150000"/>
              </a:lnSpc>
            </a:pPr>
            <a:r>
              <a:rPr lang="ru-RU" sz="4000"/>
              <a:t>ливень, принцесса.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763713" y="4868863"/>
            <a:ext cx="4614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«Принцесса на горошине»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52463" y="2276475"/>
            <a:ext cx="76073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Море, принц, боль, голос, колдовской напиток.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55875" y="4868863"/>
            <a:ext cx="233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«Русалочка»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36588" y="2008188"/>
            <a:ext cx="67484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Нора, вода, полевая мышь, крылья, эльф, цветок. Ласточка.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633663" y="5157788"/>
            <a:ext cx="26781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«Дюймовочка»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55650" y="2420938"/>
            <a:ext cx="69659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Дупло, принцесса, собаки, ведьма, кремень, трубка.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47975" y="4797425"/>
            <a:ext cx="1781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«Огниво»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939212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Конкурс-поиск. «Узнай сказку </a:t>
            </a:r>
            <a:br>
              <a:rPr lang="ru-RU" b="1" smtClean="0"/>
            </a:br>
            <a:r>
              <a:rPr lang="ru-RU" b="1" smtClean="0"/>
              <a:t>по набору ключевых слов»</a:t>
            </a:r>
            <a:endParaRPr lang="ru-RU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20713" y="2508250"/>
            <a:ext cx="78216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/>
              <a:t>Роза, соловей, горошек, трещотка, принцесса.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55875" y="5157788"/>
            <a:ext cx="2209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«Свинопас»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6575" y="2205038"/>
            <a:ext cx="8135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Кто был сыном старой оловянной ложки?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11413" y="4508500"/>
            <a:ext cx="3721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Оловянный солдатик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1338" y="2276475"/>
            <a:ext cx="8137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Сколько братьев было у оловянного солдатика?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276600" y="4652963"/>
            <a:ext cx="584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1650" y="2133600"/>
            <a:ext cx="8135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Кто на самом деле был человек пасший свиней в сказке «Свинопас»?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87675" y="4797425"/>
            <a:ext cx="1247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Принц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6575" y="2276475"/>
            <a:ext cx="8135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Какое имя дал король эльфов Дюймовочке?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87675" y="4508500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Майя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12763" y="2205038"/>
            <a:ext cx="8137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какой сказке герой добывает себе счастье с помощью собак?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00338" y="4508500"/>
            <a:ext cx="178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«Огниво»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Оденсе вид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24350" y="844550"/>
            <a:ext cx="3810000" cy="2647950"/>
          </a:xfrm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</a:ln>
        </p:spPr>
      </p:pic>
      <p:pic>
        <p:nvPicPr>
          <p:cNvPr id="17410" name="Рисунок 7" descr="pi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125538"/>
            <a:ext cx="230346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824288"/>
            <a:ext cx="3095625" cy="2266950"/>
          </a:xfrm>
          <a:prstGeom prst="rect">
            <a:avLst/>
          </a:prstGeom>
          <a:noFill/>
          <a:ln w="381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156325" y="4508500"/>
            <a:ext cx="2232025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Рисунок 11" descr="родился на этой улиц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24288"/>
            <a:ext cx="3314700" cy="2266950"/>
          </a:xfrm>
          <a:prstGeom prst="rect">
            <a:avLst/>
          </a:prstGeom>
          <a:noFill/>
          <a:ln w="381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7414" name="Прямоугольник 12"/>
          <p:cNvSpPr>
            <a:spLocks noChangeArrowheads="1"/>
          </p:cNvSpPr>
          <p:nvPr/>
        </p:nvSpPr>
        <p:spPr bwMode="auto">
          <a:xfrm>
            <a:off x="4754563" y="3470275"/>
            <a:ext cx="31321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Город Оденсе на острове Фюн. Дания.</a:t>
            </a:r>
            <a:endParaRPr lang="ru-RU" sz="1200"/>
          </a:p>
        </p:txBody>
      </p:sp>
      <p:sp>
        <p:nvSpPr>
          <p:cNvPr id="17415" name="Прямоугольник 13"/>
          <p:cNvSpPr>
            <a:spLocks noChangeArrowheads="1"/>
          </p:cNvSpPr>
          <p:nvPr/>
        </p:nvSpPr>
        <p:spPr bwMode="auto">
          <a:xfrm>
            <a:off x="1257300" y="6105525"/>
            <a:ext cx="2376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Дом, где родился сказочник </a:t>
            </a:r>
            <a:endParaRPr lang="ru-RU" sz="1200"/>
          </a:p>
        </p:txBody>
      </p:sp>
      <p:sp>
        <p:nvSpPr>
          <p:cNvPr id="17416" name="Прямоугольник 14"/>
          <p:cNvSpPr>
            <a:spLocks noChangeArrowheads="1"/>
          </p:cNvSpPr>
          <p:nvPr/>
        </p:nvSpPr>
        <p:spPr bwMode="auto">
          <a:xfrm>
            <a:off x="5006975" y="6083300"/>
            <a:ext cx="2627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Улица на которой жил писатель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6575" y="1989138"/>
            <a:ext cx="8135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какой сказке придворные уверяли, что их король одет в роскошные наряды?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95513" y="4581525"/>
            <a:ext cx="4140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«Новое платье короля»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6575" y="2133600"/>
            <a:ext cx="81359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Кто жил у старушки в сказке «Гадкий утёнок»?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84438" y="4365625"/>
            <a:ext cx="2292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Кот и курица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Блиц-проверка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6575" y="2192338"/>
            <a:ext cx="8135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какие цветы превратились дикие жабы в сказке «Дикие лебеди»?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59013" y="4652963"/>
            <a:ext cx="347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 три красных мака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 эрудитов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53D2AC-FEBC-4027-9D4E-EA9A8A024541}" type="datetime1">
              <a:rPr lang="ru-RU" smtClean="0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94D5-23A8-4D95-A1A5-4DCDF6E7C12A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2060575"/>
            <a:ext cx="7596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Кто шёл за вороной и Гердой?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460625" y="3748088"/>
            <a:ext cx="307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За ними шли 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 эрудитов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53D2AC-FEBC-4027-9D4E-EA9A8A024541}" type="datetime1">
              <a:rPr lang="ru-RU" smtClean="0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FF560-8CB1-4D30-BF67-7254DCC63D8F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4213" y="2349500"/>
            <a:ext cx="7550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Что было в руках у женщины?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59113" y="3933825"/>
            <a:ext cx="15763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Крапива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 эрудитов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53D2AC-FEBC-4027-9D4E-EA9A8A024541}" type="datetime1">
              <a:rPr lang="ru-RU" smtClean="0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6B220-8E5C-4BF8-B57D-56389F6F5561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11200" y="2205038"/>
            <a:ext cx="64785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У кого не было паспорта?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781175" y="3535363"/>
            <a:ext cx="4338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У оловянного  солдатика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 эрудитов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53D2AC-FEBC-4027-9D4E-EA9A8A024541}" type="datetime1">
              <a:rPr lang="ru-RU" smtClean="0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6DB77-F7B3-4901-823E-CAC0B60FA285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10" name="Рисунок 9" descr="Image_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203450"/>
            <a:ext cx="936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33425" y="2492375"/>
            <a:ext cx="6465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Какое слово сложил Кай?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771775" y="3770313"/>
            <a:ext cx="1730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Вечность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«Мой Андерсен»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53D2AC-FEBC-4027-9D4E-EA9A8A024541}" type="datetime1">
              <a:rPr lang="ru-RU" smtClean="0"/>
              <a:pPr>
                <a:defRPr/>
              </a:pPr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BDBD0-C46E-4586-8B0C-D640F698172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61445" name="Прямоугольник 6"/>
          <p:cNvSpPr>
            <a:spLocks noChangeArrowheads="1"/>
          </p:cNvSpPr>
          <p:nvPr/>
        </p:nvSpPr>
        <p:spPr bwMode="auto">
          <a:xfrm>
            <a:off x="755650" y="3716338"/>
            <a:ext cx="62468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/>
              <a:t>-Сказки Андерсена учат….</a:t>
            </a:r>
          </a:p>
          <a:p>
            <a:pPr>
              <a:lnSpc>
                <a:spcPct val="150000"/>
              </a:lnSpc>
            </a:pPr>
            <a:r>
              <a:rPr lang="ru-RU" sz="2800"/>
              <a:t>-Сказки заставляют задуматься….</a:t>
            </a:r>
          </a:p>
          <a:p>
            <a:pPr>
              <a:lnSpc>
                <a:spcPct val="150000"/>
              </a:lnSpc>
            </a:pPr>
            <a:r>
              <a:rPr lang="ru-RU" sz="2800"/>
              <a:t>-В сказках Андерсена живут…</a:t>
            </a:r>
          </a:p>
        </p:txBody>
      </p:sp>
      <p:sp>
        <p:nvSpPr>
          <p:cNvPr id="61446" name="Прямоугольник 7"/>
          <p:cNvSpPr>
            <a:spLocks noChangeArrowheads="1"/>
          </p:cNvSpPr>
          <p:nvPr/>
        </p:nvSpPr>
        <p:spPr bwMode="auto">
          <a:xfrm>
            <a:off x="755650" y="1844675"/>
            <a:ext cx="7835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-Сказки Андерсена утверждают светлый и чудесный мир благородства</a:t>
            </a:r>
          </a:p>
        </p:txBody>
      </p:sp>
      <p:sp>
        <p:nvSpPr>
          <p:cNvPr id="3" name="Овал 2"/>
          <p:cNvSpPr/>
          <p:nvPr/>
        </p:nvSpPr>
        <p:spPr>
          <a:xfrm rot="209337">
            <a:off x="1203325" y="2876550"/>
            <a:ext cx="281305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40188" y="2970213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 rot="19194126">
            <a:off x="1724025" y="4235450"/>
            <a:ext cx="278765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 rot="6486681">
            <a:off x="3570288" y="1169988"/>
            <a:ext cx="278765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965877">
            <a:off x="4806950" y="3640138"/>
            <a:ext cx="2786063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rot="20192313">
            <a:off x="4764088" y="2216150"/>
            <a:ext cx="2786062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 rot="3939683">
            <a:off x="3693318" y="4717257"/>
            <a:ext cx="2786063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 rot="2486937">
            <a:off x="1743075" y="1704975"/>
            <a:ext cx="278765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Мир глазами волшебника</a:t>
            </a:r>
            <a:endParaRPr lang="ru-RU" smtClean="0"/>
          </a:p>
        </p:txBody>
      </p:sp>
      <p:pic>
        <p:nvPicPr>
          <p:cNvPr id="62466" name="Рисунок 6" descr="hans_christian_anderse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688" y="1484313"/>
            <a:ext cx="360045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Прямоугольник 7"/>
          <p:cNvSpPr>
            <a:spLocks noChangeArrowheads="1"/>
          </p:cNvSpPr>
          <p:nvPr/>
        </p:nvSpPr>
        <p:spPr bwMode="auto">
          <a:xfrm>
            <a:off x="4787900" y="2205038"/>
            <a:ext cx="35655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Все мы обязаны делиться с миром </a:t>
            </a:r>
          </a:p>
          <a:p>
            <a:pPr algn="ctr"/>
            <a:r>
              <a:rPr lang="ru-RU" sz="2800" b="1"/>
              <a:t>лучшим, что есть в нас!</a:t>
            </a:r>
          </a:p>
          <a:p>
            <a:pPr algn="ctr"/>
            <a:endParaRPr lang="ru-RU" sz="2800"/>
          </a:p>
          <a:p>
            <a:pPr algn="ctr"/>
            <a:r>
              <a:rPr lang="ru-RU" sz="2800" b="1"/>
              <a:t>Г.Х. Андерсен.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6"/>
          <p:cNvSpPr>
            <a:spLocks noChangeArrowheads="1"/>
          </p:cNvSpPr>
          <p:nvPr/>
        </p:nvSpPr>
        <p:spPr bwMode="auto">
          <a:xfrm>
            <a:off x="395288" y="1125538"/>
            <a:ext cx="83883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i="1"/>
              <a:t>В презентации представлены иллюстрации из книг:</a:t>
            </a:r>
          </a:p>
          <a:p>
            <a:pPr algn="just"/>
            <a:endParaRPr lang="ru-RU" sz="1600"/>
          </a:p>
          <a:p>
            <a:r>
              <a:rPr lang="ru-RU" sz="1600" i="1"/>
              <a:t>Любимые сказки. – М., «Стрекоза-пресс», 2003. Художники: Е.Лопатина, И.Петелина, Т.Фадеева.</a:t>
            </a:r>
            <a:endParaRPr lang="ru-RU" sz="1600"/>
          </a:p>
          <a:p>
            <a:r>
              <a:rPr lang="ru-RU" sz="1600" i="1"/>
              <a:t>Сказки зарубежных писателей. – М, «Правда», 1986. Художник Г.Сауков.</a:t>
            </a:r>
            <a:endParaRPr lang="ru-RU" sz="1600"/>
          </a:p>
          <a:p>
            <a:r>
              <a:rPr lang="ru-RU" sz="1600" i="1"/>
              <a:t>Г.Х. Андерсен. Сказки. – М., «Детская литература», 1992. Художник В.Пивоваров.</a:t>
            </a:r>
            <a:endParaRPr lang="ru-RU" sz="1600"/>
          </a:p>
          <a:p>
            <a:r>
              <a:rPr lang="ru-RU" sz="1600" i="1"/>
              <a:t>Г.Х. Андерсен. Сказки. – М., ТОО «Боргес», 1992. Художник  В.Алфеевский.</a:t>
            </a:r>
            <a:endParaRPr lang="ru-RU" sz="1600"/>
          </a:p>
          <a:p>
            <a:r>
              <a:rPr lang="ru-RU" sz="1600" i="1"/>
              <a:t>Г.Х. Андерсен. Сказки. Истории. – М., «Просвещение», 1987. Художник Р.Авотин.</a:t>
            </a:r>
            <a:endParaRPr lang="ru-RU" sz="1600"/>
          </a:p>
          <a:p>
            <a:r>
              <a:rPr lang="ru-RU" sz="1600" i="1"/>
              <a:t>Г.Х. Андерсен. Самые красивые сказки. – М., «Махаон», 1998. Художник Анджей Фонфара.</a:t>
            </a:r>
            <a:endParaRPr lang="ru-RU" sz="1600"/>
          </a:p>
          <a:p>
            <a:r>
              <a:rPr lang="ru-RU" sz="1600" i="1"/>
              <a:t>Г.Х. Андерсен. Дикие лебеди. Снежная королева – М., «Детская литература», 1985. Художник В.Панов.</a:t>
            </a:r>
            <a:endParaRPr lang="ru-RU" sz="1600"/>
          </a:p>
          <a:p>
            <a:r>
              <a:rPr lang="ru-RU" sz="1600" i="1"/>
              <a:t>Г.Х. Андерсен. Дюймовочка. – М., «Детская книга», 1992. Художник О.Вуколов.</a:t>
            </a:r>
            <a:endParaRPr lang="ru-RU" sz="1600"/>
          </a:p>
          <a:p>
            <a:r>
              <a:rPr lang="ru-RU" sz="1600" i="1"/>
              <a:t>Г.Х. Андерсен. Дюймовочка. – М., «Детская литература», 1973. Художник Б.Дехтерев.</a:t>
            </a:r>
            <a:endParaRPr lang="ru-RU" sz="1600"/>
          </a:p>
          <a:p>
            <a:r>
              <a:rPr lang="ru-RU" sz="1600" i="1"/>
              <a:t>Г.Х. Андерсен. Стойкий оловянный солдатик. – М., «Изобразительное искусство», 1989. Художник А.Архипова.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6" descr="01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276475"/>
            <a:ext cx="5903913" cy="3673475"/>
          </a:xfrm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</a:ln>
        </p:spPr>
      </p:pic>
      <p:pic>
        <p:nvPicPr>
          <p:cNvPr id="18434" name="Рисунок 7" descr="Программка пьесы Андерсена Мулатк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0311">
            <a:off x="6084888" y="1057275"/>
            <a:ext cx="223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6"/>
          <p:cNvSpPr>
            <a:spLocks noChangeArrowheads="1"/>
          </p:cNvSpPr>
          <p:nvPr/>
        </p:nvSpPr>
        <p:spPr bwMode="auto">
          <a:xfrm>
            <a:off x="612775" y="908050"/>
            <a:ext cx="792003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>
                <a:hlinkClick r:id="rId2"/>
              </a:rPr>
              <a:t>http://moikompas.ru/compas/odense</a:t>
            </a:r>
            <a:r>
              <a:rPr lang="ru-RU"/>
              <a:t> город Оденсе фото</a:t>
            </a:r>
          </a:p>
          <a:p>
            <a:pPr>
              <a:lnSpc>
                <a:spcPct val="150000"/>
              </a:lnSpc>
            </a:pPr>
            <a:r>
              <a:rPr lang="ru-RU" u="sng">
                <a:hlinkClick r:id="rId3"/>
              </a:rPr>
              <a:t>http://ffclub.ru/topic/31561/jump_0/</a:t>
            </a:r>
            <a:r>
              <a:rPr lang="ru-RU"/>
              <a:t> фото  улицы, где родился Андерсен</a:t>
            </a:r>
          </a:p>
          <a:p>
            <a:pPr>
              <a:lnSpc>
                <a:spcPct val="150000"/>
              </a:lnSpc>
            </a:pPr>
            <a:r>
              <a:rPr lang="ru-RU" u="sng">
                <a:hlinkClick r:id="rId4"/>
              </a:rPr>
              <a:t>http://lib.gmsib.ru/sites/anderson/kopengagen.htm</a:t>
            </a:r>
            <a:r>
              <a:rPr lang="ru-RU"/>
              <a:t>  фото Копенгагена, портрет Андерсена, паспорт Андерсена</a:t>
            </a:r>
          </a:p>
          <a:p>
            <a:pPr>
              <a:lnSpc>
                <a:spcPct val="150000"/>
              </a:lnSpc>
            </a:pPr>
            <a:r>
              <a:rPr lang="ru-RU" u="sng">
                <a:hlinkClick r:id="rId5"/>
              </a:rPr>
              <a:t>http://traveling.by/data/cache/linked/5354-0x600.jpg</a:t>
            </a:r>
            <a:r>
              <a:rPr lang="ru-RU"/>
              <a:t> - Королевский театр Копенгагена </a:t>
            </a:r>
          </a:p>
          <a:p>
            <a:pPr>
              <a:lnSpc>
                <a:spcPct val="150000"/>
              </a:lnSpc>
            </a:pPr>
            <a:r>
              <a:rPr lang="ru-RU" u="sng">
                <a:hlinkClick r:id="rId6"/>
              </a:rPr>
              <a:t>http://www.detgazeta.ru/skazki.det/skazki.detgazeta/pisateli/andersen.jpg</a:t>
            </a:r>
            <a:r>
              <a:rPr lang="ru-RU"/>
              <a:t> Г.Х. Андерсен </a:t>
            </a:r>
          </a:p>
          <a:p>
            <a:pPr>
              <a:lnSpc>
                <a:spcPct val="150000"/>
              </a:lnSpc>
            </a:pPr>
            <a:r>
              <a:rPr lang="ru-RU" u="sng">
                <a:solidFill>
                  <a:srgbClr val="2B2EBB"/>
                </a:solidFill>
                <a:hlinkClick r:id="rId7"/>
              </a:rPr>
              <a:t>http://top-antropos.com/literature/item/136-andersen-dikie-lebedi-illjustracii</a:t>
            </a:r>
            <a:endParaRPr lang="ru-RU" u="sng">
              <a:solidFill>
                <a:srgbClr val="2B2EBB"/>
              </a:solidFill>
            </a:endParaRPr>
          </a:p>
        </p:txBody>
      </p:sp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612775" y="49418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Чупина Надежда Степановна </a:t>
            </a:r>
          </a:p>
          <a:p>
            <a:r>
              <a:rPr lang="ru-RU"/>
              <a:t>учитель математики МБОУ СОШ № 4</a:t>
            </a:r>
          </a:p>
          <a:p>
            <a:r>
              <a:rPr lang="ru-RU"/>
              <a:t>г. Заполярный, Мурманская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6" descr="0_2711_5a036df4_XL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808038"/>
            <a:ext cx="3019425" cy="2371725"/>
          </a:xfrm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</a:ln>
        </p:spPr>
      </p:pic>
      <p:pic>
        <p:nvPicPr>
          <p:cNvPr id="19458" name="Рисунок 7" descr="pic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08038"/>
            <a:ext cx="3455988" cy="2620962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pic>
        <p:nvPicPr>
          <p:cNvPr id="19459" name="Рисунок 8" descr="12583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659188"/>
            <a:ext cx="19907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9" descr="паспорт выданный андерсену перед поездкой в копенгаге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781425"/>
            <a:ext cx="4040188" cy="2486025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900113" y="3162300"/>
            <a:ext cx="3130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Дом, где жил Андерсен в Копенгагене </a:t>
            </a:r>
            <a:endParaRPr lang="ru-RU" sz="1200"/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4883150" y="3451225"/>
            <a:ext cx="2833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Университет, где учился Андерсен</a:t>
            </a:r>
            <a:endParaRPr lang="ru-RU" sz="1200"/>
          </a:p>
        </p:txBody>
      </p:sp>
      <p:sp>
        <p:nvSpPr>
          <p:cNvPr id="19463" name="Прямоугольник 12"/>
          <p:cNvSpPr>
            <a:spLocks noChangeArrowheads="1"/>
          </p:cNvSpPr>
          <p:nvPr/>
        </p:nvSpPr>
        <p:spPr bwMode="auto">
          <a:xfrm>
            <a:off x="4356100" y="6010275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Паспорт Андерсена перед поездкой в Копенгаген</a:t>
            </a:r>
            <a:endParaRPr lang="ru-RU" sz="1200"/>
          </a:p>
        </p:txBody>
      </p:sp>
      <p:pic>
        <p:nvPicPr>
          <p:cNvPr id="14" name="Рисунок 13" descr="Тает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551238"/>
            <a:ext cx="4051300" cy="2716212"/>
          </a:xfrm>
          <a:prstGeom prst="rect">
            <a:avLst/>
          </a:prstGeom>
          <a:noFill/>
          <a:ln w="76200" cmpd="tri">
            <a:solidFill>
              <a:srgbClr val="87493D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432425" y="6040438"/>
            <a:ext cx="1900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i="1"/>
              <a:t>Театр в  г.Копенгагене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6" descr="Издания сказок Андерсена на разных языках мир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549275"/>
            <a:ext cx="2879725" cy="6048375"/>
          </a:xfrm>
        </p:spPr>
      </p:pic>
      <p:sp>
        <p:nvSpPr>
          <p:cNvPr id="20482" name="Прямоугольник 7"/>
          <p:cNvSpPr>
            <a:spLocks noChangeArrowheads="1"/>
          </p:cNvSpPr>
          <p:nvPr/>
        </p:nvSpPr>
        <p:spPr bwMode="auto">
          <a:xfrm>
            <a:off x="3749675" y="1125538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>
                <a:latin typeface="Monotype Corsiva" pitchFamily="66" charset="0"/>
              </a:rPr>
              <a:t>«Я рад, что мои произведения читаются в великой, могучей России».</a:t>
            </a:r>
          </a:p>
          <a:p>
            <a:pPr algn="r"/>
            <a:endParaRPr lang="ru-RU" sz="3600"/>
          </a:p>
          <a:p>
            <a:pPr algn="r"/>
            <a:r>
              <a:rPr lang="ru-RU" sz="3600">
                <a:latin typeface="Monotype Corsiva" pitchFamily="66" charset="0"/>
              </a:rPr>
              <a:t>Г.Х.Андерсен</a:t>
            </a:r>
          </a:p>
          <a:p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Александр\Мои документы\ЖОНКИНА ПИСАНИНА\1666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700213"/>
            <a:ext cx="470058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5" descr="77a7d90d9685"/>
          <p:cNvSpPr>
            <a:spLocks noChangeArrowheads="1" noChangeShapeType="1" noTextEdit="1"/>
          </p:cNvSpPr>
          <p:nvPr/>
        </p:nvSpPr>
        <p:spPr bwMode="auto">
          <a:xfrm rot="1067770">
            <a:off x="4478338" y="1392238"/>
            <a:ext cx="4105275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0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СКАЗОЧНАЯ ВИКТОРИНА</a:t>
            </a:r>
          </a:p>
        </p:txBody>
      </p:sp>
      <p:pic>
        <p:nvPicPr>
          <p:cNvPr id="10" name="Рисунок 9" descr="C:\Documents and Settings\Александр\Мои документы\ЖОНКИНА ПИСАНИНА\Рисунок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339850"/>
            <a:ext cx="337026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3863" y="4175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Конкурс «Разминка» </a:t>
            </a:r>
            <a:endParaRPr lang="ru-RU" smtClean="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1408113"/>
            <a:ext cx="63912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В какой стране жил великий сказочник Г.Х.Андерсен?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804025" y="1376363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Швеция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32600" y="1746250"/>
            <a:ext cx="1219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Германия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770688" y="2128838"/>
            <a:ext cx="97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Дания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1188" y="2835275"/>
            <a:ext cx="6457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Из трёх произведений одно </a:t>
            </a:r>
          </a:p>
          <a:p>
            <a:r>
              <a:rPr lang="ru-RU" sz="2800"/>
              <a:t>не принадлежит перу Г.Х.Андерсена. Назовите его.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04025" y="2863850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«Гадкий утёнок»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804025" y="3244850"/>
            <a:ext cx="1922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«Дикие лебеди»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832600" y="3627438"/>
            <a:ext cx="182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«Золотой гусь»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22300" y="4797425"/>
            <a:ext cx="6697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Кто из героев Г.Х.Андерсена мог сказать о себе такое: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506</TotalTime>
  <Words>748</Words>
  <Application>Microsoft Office PowerPoint</Application>
  <PresentationFormat>On-screen Show (4:3)</PresentationFormat>
  <Paragraphs>189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Monotype Corsiva</vt:lpstr>
      <vt:lpstr>Путешествие</vt:lpstr>
      <vt:lpstr>Мир глазами волшебника</vt:lpstr>
      <vt:lpstr>Найди лишнее </vt:lpstr>
      <vt:lpstr> Ганс Христиан Андерсен</vt:lpstr>
      <vt:lpstr>Слайд 4</vt:lpstr>
      <vt:lpstr>Слайд 5</vt:lpstr>
      <vt:lpstr>Слайд 6</vt:lpstr>
      <vt:lpstr>Слайд 7</vt:lpstr>
      <vt:lpstr>Слайд 8</vt:lpstr>
      <vt:lpstr>Конкурс «Разминка» </vt:lpstr>
      <vt:lpstr>Конкурс «Разминка» </vt:lpstr>
      <vt:lpstr>Конкурс  «Угадай сказку по её началу»</vt:lpstr>
      <vt:lpstr>Конкурс  «Угадай сказку по её началу»</vt:lpstr>
      <vt:lpstr>Конкурс  «Угадай сказку по её началу»</vt:lpstr>
      <vt:lpstr>Конкурс  «Угадай сказку по её началу»</vt:lpstr>
      <vt:lpstr>Конкурс «Кто о ком говорит?»</vt:lpstr>
      <vt:lpstr>Конкурс «Кто о ком говорит?»</vt:lpstr>
      <vt:lpstr>Конкурс «Кто о ком говорит?»</vt:lpstr>
      <vt:lpstr>Конкурс «Кто о ком говорит?»</vt:lpstr>
      <vt:lpstr>Конкурс  «Сказочные женихи и невесты». </vt:lpstr>
      <vt:lpstr>Конкурс  «Сказочные женихи и невесты». </vt:lpstr>
      <vt:lpstr>Конкурс  «Сказочные женихи и невесты». </vt:lpstr>
      <vt:lpstr>Конкурс  «Сказочные женихи и невесты». </vt:lpstr>
      <vt:lpstr>Конкурс «Узнай адресата»</vt:lpstr>
      <vt:lpstr>Конкурс «Узнай адресата»</vt:lpstr>
      <vt:lpstr>Конкурс «Узнай адресата»</vt:lpstr>
      <vt:lpstr>Конкурс «Узнай адресата»</vt:lpstr>
      <vt:lpstr>Конкурс-поиск. «Узнай сказку  по набору ключевых слов»</vt:lpstr>
      <vt:lpstr>Конкурс-поиск. «Узнай сказку  по набору ключевых слов»</vt:lpstr>
      <vt:lpstr>Конкурс-поиск. «Узнай сказку  по набору ключевых слов»</vt:lpstr>
      <vt:lpstr>Конкурс-поиск. «Узнай сказку  по набору ключевых слов»</vt:lpstr>
      <vt:lpstr>Конкурс-поиск. «Узнай сказку  по набору ключевых слов»</vt:lpstr>
      <vt:lpstr>Конкурс-поиск. «Узнай сказку  по набору ключевых слов»</vt:lpstr>
      <vt:lpstr>Конкурс-поиск. «Узнай сказку  по набору ключевых слов»</vt:lpstr>
      <vt:lpstr>Конкурс-поиск. «Узнай сказку  по набору ключевых слов»</vt:lpstr>
      <vt:lpstr>Блиц-проверка</vt:lpstr>
      <vt:lpstr>Блиц-проверка</vt:lpstr>
      <vt:lpstr>Блиц-проверка</vt:lpstr>
      <vt:lpstr>Блиц-проверка</vt:lpstr>
      <vt:lpstr>Блиц-проверка</vt:lpstr>
      <vt:lpstr>Блиц-проверка</vt:lpstr>
      <vt:lpstr>Блиц-проверка</vt:lpstr>
      <vt:lpstr>Блиц-проверка</vt:lpstr>
      <vt:lpstr>Конкурс  эрудитов</vt:lpstr>
      <vt:lpstr>Конкурс  эрудитов</vt:lpstr>
      <vt:lpstr>Конкурс  эрудитов</vt:lpstr>
      <vt:lpstr>Конкурс  эрудитов</vt:lpstr>
      <vt:lpstr>Конкурс «Мой Андерсен»</vt:lpstr>
      <vt:lpstr>Мир глазами волшебника</vt:lpstr>
      <vt:lpstr>Слайд 49</vt:lpstr>
      <vt:lpstr>Слайд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глазами волшебника</dc:title>
  <dc:creator>matematika</dc:creator>
  <cp:lastModifiedBy>nastya.cherepneva</cp:lastModifiedBy>
  <cp:revision>43</cp:revision>
  <dcterms:created xsi:type="dcterms:W3CDTF">2012-01-12T13:55:58Z</dcterms:created>
  <dcterms:modified xsi:type="dcterms:W3CDTF">2012-06-28T13:28:58Z</dcterms:modified>
</cp:coreProperties>
</file>