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56" r:id="rId2"/>
    <p:sldId id="260" r:id="rId3"/>
    <p:sldId id="258" r:id="rId4"/>
    <p:sldId id="265" r:id="rId5"/>
    <p:sldId id="262" r:id="rId6"/>
    <p:sldId id="263" r:id="rId7"/>
    <p:sldId id="261" r:id="rId8"/>
    <p:sldId id="259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6123" autoAdjust="0"/>
  </p:normalViewPr>
  <p:slideViewPr>
    <p:cSldViewPr>
      <p:cViewPr varScale="1">
        <p:scale>
          <a:sx n="63" d="100"/>
          <a:sy n="63" d="100"/>
        </p:scale>
        <p:origin x="-159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BD66F-BF5B-4D89-B044-414769AB0A57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35373-6748-4BA4-AB6B-5714DA215B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35373-6748-4BA4-AB6B-5714DA215B8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75F0E7A-2A62-4078-99D7-7AA484E096A1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1C92A68-BF39-4251-ADE3-BE7AF9E452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0E7A-2A62-4078-99D7-7AA484E096A1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92A68-BF39-4251-ADE3-BE7AF9E452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0E7A-2A62-4078-99D7-7AA484E096A1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92A68-BF39-4251-ADE3-BE7AF9E452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75F0E7A-2A62-4078-99D7-7AA484E096A1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92A68-BF39-4251-ADE3-BE7AF9E452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75F0E7A-2A62-4078-99D7-7AA484E096A1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1C92A68-BF39-4251-ADE3-BE7AF9E452BC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75F0E7A-2A62-4078-99D7-7AA484E096A1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1C92A68-BF39-4251-ADE3-BE7AF9E452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75F0E7A-2A62-4078-99D7-7AA484E096A1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1C92A68-BF39-4251-ADE3-BE7AF9E452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0E7A-2A62-4078-99D7-7AA484E096A1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92A68-BF39-4251-ADE3-BE7AF9E452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75F0E7A-2A62-4078-99D7-7AA484E096A1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1C92A68-BF39-4251-ADE3-BE7AF9E452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75F0E7A-2A62-4078-99D7-7AA484E096A1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1C92A68-BF39-4251-ADE3-BE7AF9E452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75F0E7A-2A62-4078-99D7-7AA484E096A1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1C92A68-BF39-4251-ADE3-BE7AF9E452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75F0E7A-2A62-4078-99D7-7AA484E096A1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1C92A68-BF39-4251-ADE3-BE7AF9E452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14346" y="533400"/>
            <a:ext cx="7643866" cy="2868168"/>
          </a:xfrm>
        </p:spPr>
        <p:txBody>
          <a:bodyPr/>
          <a:lstStyle/>
          <a:p>
            <a:r>
              <a:rPr lang="ru-RU" i="1" dirty="0" smtClean="0"/>
              <a:t>.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3354442" y="6143643"/>
            <a:ext cx="5114778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571480"/>
            <a:ext cx="9144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i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«К большому терпенью придет и уменье».</a:t>
            </a:r>
            <a:r>
              <a:rPr lang="ru-RU" sz="5400" b="1" i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 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472518" cy="157161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Инструменты и приспособления для швейных работ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14488"/>
            <a:ext cx="8715436" cy="5143512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B050"/>
                </a:solidFill>
              </a:rPr>
              <a:t>МАТЕРИАЛЫ </a:t>
            </a:r>
            <a:r>
              <a:rPr lang="ru-RU" sz="3200" dirty="0" smtClean="0"/>
              <a:t>– ткань, нитки, бумага, картон.</a:t>
            </a:r>
          </a:p>
          <a:p>
            <a:r>
              <a:rPr lang="ru-RU" sz="3200" dirty="0" smtClean="0">
                <a:solidFill>
                  <a:srgbClr val="00B050"/>
                </a:solidFill>
              </a:rPr>
              <a:t>РАБОЧИЕ ИНСТРУМЕНТЫ </a:t>
            </a:r>
            <a:r>
              <a:rPr lang="ru-RU" sz="3200" dirty="0" smtClean="0"/>
              <a:t>– иглы, ножницы.</a:t>
            </a:r>
          </a:p>
          <a:p>
            <a:r>
              <a:rPr lang="ru-RU" sz="3200" dirty="0" smtClean="0">
                <a:solidFill>
                  <a:srgbClr val="00B050"/>
                </a:solidFill>
              </a:rPr>
              <a:t>ИЗМЕРИТЕЛЬНЫЕ ИНСТРУМЕНТЫ </a:t>
            </a:r>
            <a:r>
              <a:rPr lang="ru-RU" sz="3200" dirty="0" smtClean="0"/>
              <a:t>– линейка, угольник, сантиметровая лента.</a:t>
            </a:r>
          </a:p>
          <a:p>
            <a:r>
              <a:rPr lang="ru-RU" sz="3200" dirty="0" smtClean="0">
                <a:solidFill>
                  <a:srgbClr val="00B050"/>
                </a:solidFill>
              </a:rPr>
              <a:t>ПРИСПОСОБЛЕНИЯ</a:t>
            </a:r>
            <a:r>
              <a:rPr lang="ru-RU" sz="3200" dirty="0" smtClean="0"/>
              <a:t> – булавка, наперсток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dirty="0" err="1" smtClean="0"/>
              <a:t>Физминутка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endParaRPr lang="ru-RU" sz="5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11824"/>
          </a:xfrm>
        </p:spPr>
        <p:txBody>
          <a:bodyPr>
            <a:normAutofit fontScale="92500"/>
          </a:bodyPr>
          <a:lstStyle/>
          <a:p>
            <a:r>
              <a:rPr lang="ru-RU" sz="4400" dirty="0" smtClean="0"/>
              <a:t>Утром бабочка проснулась,</a:t>
            </a:r>
            <a:br>
              <a:rPr lang="ru-RU" sz="4400" dirty="0" smtClean="0"/>
            </a:br>
            <a:r>
              <a:rPr lang="ru-RU" sz="4400" dirty="0" smtClean="0"/>
              <a:t>Улыбнулась, потянулась.</a:t>
            </a:r>
            <a:br>
              <a:rPr lang="ru-RU" sz="4400" dirty="0" smtClean="0"/>
            </a:br>
            <a:r>
              <a:rPr lang="ru-RU" sz="4400" dirty="0" smtClean="0"/>
              <a:t>«Раз» - росой она умылась,</a:t>
            </a:r>
            <a:br>
              <a:rPr lang="ru-RU" sz="4400" dirty="0" smtClean="0"/>
            </a:br>
            <a:r>
              <a:rPr lang="ru-RU" sz="4400" dirty="0" smtClean="0"/>
              <a:t>«Два» - изящно покружилась.</a:t>
            </a:r>
            <a:br>
              <a:rPr lang="ru-RU" sz="4400" dirty="0" smtClean="0"/>
            </a:br>
            <a:r>
              <a:rPr lang="ru-RU" sz="4400" dirty="0" smtClean="0"/>
              <a:t>«Три» - нагнулась и присела,</a:t>
            </a:r>
            <a:br>
              <a:rPr lang="ru-RU" sz="4400" dirty="0" smtClean="0"/>
            </a:br>
            <a:r>
              <a:rPr lang="ru-RU" sz="4400" dirty="0" smtClean="0"/>
              <a:t>На «четыре» улетела.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Шов </a:t>
            </a:r>
            <a:r>
              <a:rPr lang="ru-RU" b="1" dirty="0" err="1" smtClean="0"/>
              <a:t>вподгибку</a:t>
            </a:r>
            <a:r>
              <a:rPr lang="ru-RU" b="1" dirty="0" smtClean="0"/>
              <a:t> с открытым срезом.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А) вид с лицевой стороны;</a:t>
            </a:r>
          </a:p>
          <a:p>
            <a:r>
              <a:rPr lang="ru-RU" dirty="0" smtClean="0"/>
              <a:t>Б) вид с изнаночной стороны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14488"/>
            <a:ext cx="8429684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ПРОВЕРКА КАЧЕСТВА ВЫПОЛНЕНИЯ ШВА ВПОДГИБКУ С ОТКРЫТЫМ СРЕЗОМ.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4400" dirty="0" smtClean="0"/>
              <a:t>Ширина подгибки одинакова по всей длине.</a:t>
            </a:r>
          </a:p>
          <a:p>
            <a:r>
              <a:rPr lang="ru-RU" sz="4400" dirty="0" smtClean="0"/>
              <a:t>Машинная строчка ровная, проложена на 1-2мм от обработанного среза детали.</a:t>
            </a:r>
          </a:p>
          <a:p>
            <a:r>
              <a:rPr lang="ru-RU" sz="4400" dirty="0" smtClean="0"/>
              <a:t> Шов </a:t>
            </a:r>
            <a:r>
              <a:rPr lang="ru-RU" sz="4400" dirty="0" err="1" smtClean="0"/>
              <a:t>приутюжен</a:t>
            </a:r>
            <a:r>
              <a:rPr lang="ru-RU" sz="4400" dirty="0" smtClean="0"/>
              <a:t>.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23268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>ФИЗМИНУТКА</a:t>
            </a:r>
            <a:endParaRPr lang="ru-RU" sz="4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401080" cy="509751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1, 2, 3 – выросли цветы,</a:t>
            </a:r>
          </a:p>
          <a:p>
            <a:pPr>
              <a:buNone/>
            </a:pPr>
            <a:r>
              <a:rPr lang="ru-RU" b="1" dirty="0" smtClean="0"/>
              <a:t>К солнцу потянулись высоко,</a:t>
            </a:r>
          </a:p>
          <a:p>
            <a:pPr>
              <a:buNone/>
            </a:pPr>
            <a:r>
              <a:rPr lang="ru-RU" b="1" dirty="0" smtClean="0"/>
              <a:t>Стало им приятно и тепло.</a:t>
            </a:r>
          </a:p>
          <a:p>
            <a:pPr>
              <a:buNone/>
            </a:pPr>
            <a:r>
              <a:rPr lang="ru-RU" b="1" dirty="0" smtClean="0"/>
              <a:t>Ветерок пролетел,</a:t>
            </a:r>
          </a:p>
          <a:p>
            <a:pPr>
              <a:buNone/>
            </a:pPr>
            <a:r>
              <a:rPr lang="ru-RU" b="1" dirty="0" err="1" smtClean="0"/>
              <a:t>Стебелёчки</a:t>
            </a:r>
            <a:r>
              <a:rPr lang="ru-RU" b="1" dirty="0" smtClean="0"/>
              <a:t> покачал –</a:t>
            </a:r>
          </a:p>
          <a:p>
            <a:pPr>
              <a:buNone/>
            </a:pPr>
            <a:r>
              <a:rPr lang="ru-RU" b="1" dirty="0" smtClean="0"/>
              <a:t>Вправо качнулись – низко пригнулись,</a:t>
            </a:r>
          </a:p>
          <a:p>
            <a:pPr>
              <a:buNone/>
            </a:pPr>
            <a:r>
              <a:rPr lang="ru-RU" b="1" dirty="0" smtClean="0"/>
              <a:t>Влево качнулись – низко пригнулись.</a:t>
            </a:r>
          </a:p>
          <a:p>
            <a:pPr>
              <a:buNone/>
            </a:pPr>
            <a:r>
              <a:rPr lang="ru-RU" b="1" dirty="0" smtClean="0"/>
              <a:t>Ветерок, улетай, ты цветочки не ломай!</a:t>
            </a:r>
          </a:p>
          <a:p>
            <a:pPr>
              <a:buNone/>
            </a:pPr>
            <a:r>
              <a:rPr lang="ru-RU" b="1" dirty="0" smtClean="0"/>
              <a:t>Пусть они цветут, растут –</a:t>
            </a:r>
          </a:p>
          <a:p>
            <a:pPr>
              <a:buNone/>
            </a:pPr>
            <a:r>
              <a:rPr lang="ru-RU" b="1" dirty="0" smtClean="0"/>
              <a:t>Детям радости несут!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41950"/>
          </a:xfrm>
        </p:spPr>
        <p:txBody>
          <a:bodyPr>
            <a:noAutofit/>
          </a:bodyPr>
          <a:lstStyle/>
          <a:p>
            <a:r>
              <a:rPr lang="ru-RU" sz="4400" b="1" dirty="0" smtClean="0"/>
              <a:t>Последовательность выполнения шва </a:t>
            </a:r>
            <a:r>
              <a:rPr lang="ru-RU" sz="4400" b="1" dirty="0" err="1" smtClean="0"/>
              <a:t>вподгибку</a:t>
            </a:r>
            <a:r>
              <a:rPr lang="ru-RU" sz="4400" b="1" dirty="0" smtClean="0"/>
              <a:t> с закрытым срезом.</a:t>
            </a:r>
            <a:endParaRPr lang="ru-RU" sz="4400" b="1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285992"/>
            <a:ext cx="5786478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2285992"/>
            <a:ext cx="2786082" cy="43577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14356"/>
            <a:ext cx="8472518" cy="952170"/>
          </a:xfrm>
        </p:spPr>
        <p:txBody>
          <a:bodyPr>
            <a:noAutofit/>
          </a:bodyPr>
          <a:lstStyle/>
          <a:p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400" b="1" dirty="0" smtClean="0"/>
              <a:t>Проверка качества работы ШВА ВПОДГИБКУ С ЗАКРЫТЫМ СРЕЗОМ.</a:t>
            </a: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sz="3600" b="1" dirty="0" smtClean="0"/>
              <a:t>Ширина шва одинакова по всей длине.</a:t>
            </a:r>
            <a:endParaRPr lang="ru-RU" sz="3600" dirty="0" smtClean="0"/>
          </a:p>
          <a:p>
            <a:r>
              <a:rPr lang="ru-RU" sz="3600" b="1" dirty="0" smtClean="0"/>
              <a:t>Машинная строчка проложена на 1-2мм от края внутреннего подгиба.</a:t>
            </a:r>
            <a:endParaRPr lang="ru-RU" sz="3600" dirty="0" smtClean="0"/>
          </a:p>
          <a:p>
            <a:r>
              <a:rPr lang="ru-RU" sz="3600" b="1" smtClean="0"/>
              <a:t>Шов </a:t>
            </a:r>
            <a:r>
              <a:rPr lang="ru-RU" sz="3600" b="1" dirty="0" smtClean="0"/>
              <a:t>хорошо </a:t>
            </a:r>
            <a:r>
              <a:rPr lang="ru-RU" sz="3600" b="1" dirty="0" err="1" smtClean="0"/>
              <a:t>приутюжен</a:t>
            </a:r>
            <a:r>
              <a:rPr lang="ru-RU" sz="3600" b="1" dirty="0" smtClean="0"/>
              <a:t>. </a:t>
            </a:r>
            <a:endParaRPr lang="ru-RU" sz="3600" dirty="0" smtClean="0"/>
          </a:p>
          <a:p>
            <a:pPr>
              <a:buNone/>
            </a:pP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67494"/>
            <a:ext cx="8929718" cy="15898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Последовательность выполнения шва </a:t>
            </a:r>
            <a:r>
              <a:rPr lang="ru-RU" dirty="0" err="1" smtClean="0"/>
              <a:t>вподгибку</a:t>
            </a:r>
            <a:r>
              <a:rPr lang="ru-RU" dirty="0" smtClean="0"/>
              <a:t> с закрытым срезом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45456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Подогнуть срез ткани на изнаночную сторону на 7мм, заметать.</a:t>
            </a:r>
          </a:p>
          <a:p>
            <a:r>
              <a:rPr lang="ru-RU" sz="3200" dirty="0" smtClean="0"/>
              <a:t>Перегнуть подгиб на изнаночную сторону на 2см, заметать.</a:t>
            </a:r>
          </a:p>
          <a:p>
            <a:r>
              <a:rPr lang="ru-RU" sz="3200" dirty="0" smtClean="0"/>
              <a:t>Проложить машинную строчку на 1-2мм от  края внутреннего подгиба. Удалить нитки замётывания. </a:t>
            </a:r>
          </a:p>
          <a:p>
            <a:r>
              <a:rPr lang="ru-RU" sz="3200" dirty="0" err="1" smtClean="0"/>
              <a:t>Приутюжить</a:t>
            </a:r>
            <a:r>
              <a:rPr lang="ru-RU" sz="3200" dirty="0" smtClean="0"/>
              <a:t> шов.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55</TotalTime>
  <Words>212</Words>
  <Application>Microsoft Office PowerPoint</Application>
  <PresentationFormat>Экран (4:3)</PresentationFormat>
  <Paragraphs>46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Яркая</vt:lpstr>
      <vt:lpstr>.  </vt:lpstr>
      <vt:lpstr>Инструменты и приспособления для швейных работ</vt:lpstr>
      <vt:lpstr>Физминутка </vt:lpstr>
      <vt:lpstr>Шов вподгибку с открытым срезом.</vt:lpstr>
      <vt:lpstr>ПРОВЕРКА КАЧЕСТВА ВЫПОЛНЕНИЯ ШВА ВПОДГИБКУ С ОТКРЫТЫМ СРЕЗОМ.</vt:lpstr>
      <vt:lpstr>ФИЗМИНУТКА</vt:lpstr>
      <vt:lpstr>Последовательность выполнения шва вподгибку с закрытым срезом.</vt:lpstr>
      <vt:lpstr> Проверка качества работы ШВА ВПОДГИБКУ С ЗАКРЫТЫМ СРЕЗОМ. </vt:lpstr>
      <vt:lpstr>Последовательность выполнения шва вподгибку с закрытым срезом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  </dc:title>
  <dc:creator>777</dc:creator>
  <cp:lastModifiedBy>Admin</cp:lastModifiedBy>
  <cp:revision>11</cp:revision>
  <dcterms:created xsi:type="dcterms:W3CDTF">2011-10-11T10:15:04Z</dcterms:created>
  <dcterms:modified xsi:type="dcterms:W3CDTF">2011-10-19T06:24:49Z</dcterms:modified>
</cp:coreProperties>
</file>