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9" r:id="rId1"/>
  </p:sldMasterIdLst>
  <p:notesMasterIdLst>
    <p:notesMasterId r:id="rId10"/>
  </p:notesMasterIdLst>
  <p:sldIdLst>
    <p:sldId id="304" r:id="rId2"/>
    <p:sldId id="297" r:id="rId3"/>
    <p:sldId id="262" r:id="rId4"/>
    <p:sldId id="298" r:id="rId5"/>
    <p:sldId id="299" r:id="rId6"/>
    <p:sldId id="300" r:id="rId7"/>
    <p:sldId id="301" r:id="rId8"/>
    <p:sldId id="30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F053D"/>
    <a:srgbClr val="00FF00"/>
    <a:srgbClr val="B6B6B6"/>
    <a:srgbClr val="CC0000"/>
    <a:srgbClr val="660066"/>
    <a:srgbClr val="CC009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6" autoAdjust="0"/>
    <p:restoredTop sz="94658" autoAdjust="0"/>
  </p:normalViewPr>
  <p:slideViewPr>
    <p:cSldViewPr>
      <p:cViewPr>
        <p:scale>
          <a:sx n="100" d="100"/>
          <a:sy n="100" d="100"/>
        </p:scale>
        <p:origin x="-528" y="9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6866C20-12B4-4336-B119-521AE206454A}" type="datetimeFigureOut">
              <a:rPr lang="ru-RU"/>
              <a:pPr>
                <a:defRPr/>
              </a:pPr>
              <a:t>14.01.2012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9C88E6E-5DD0-46CF-A440-F74FB5C0D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C2E1D9-0DF3-4BD7-B84B-DA29B9C7C8E8}" type="slidenum">
              <a:rPr lang="ru-RU" smtClean="0">
                <a:latin typeface="Arial" charset="0"/>
              </a:rPr>
              <a:pPr/>
              <a:t>7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082041-57FF-4D6F-994B-40E8363FC0EF}" type="slidenum">
              <a:rPr lang="ru-RU" smtClean="0">
                <a:latin typeface="Arial" charset="0"/>
              </a:rPr>
              <a:pPr/>
              <a:t>8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B68962-9ABA-4739-BF02-347DAC1824E5}" type="datetimeFigureOut">
              <a:rPr lang="ru-RU"/>
              <a:pPr>
                <a:defRPr/>
              </a:pPr>
              <a:t>14.01.2012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A7B291-B4A5-4581-9E62-A02E75BDA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2D7D-E24B-416A-9041-1DE7A1668D02}" type="datetimeFigureOut">
              <a:rPr lang="ru-RU"/>
              <a:pPr>
                <a:defRPr/>
              </a:pPr>
              <a:t>14.01.2012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C1A1B-4C25-46C7-8283-5A19FCF35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3DD6-ECCC-4CE5-93D7-B3FC70C5D931}" type="datetimeFigureOut">
              <a:rPr lang="ru-RU"/>
              <a:pPr>
                <a:defRPr/>
              </a:pPr>
              <a:t>14.01.2012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A2B04-B469-4FC7-89DF-68CEF90A7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54376-3DB4-4819-B3B3-67410B49D11C}" type="datetimeFigureOut">
              <a:rPr lang="ru-RU"/>
              <a:pPr>
                <a:defRPr/>
              </a:pPr>
              <a:t>14.01.2012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C3D25-0278-47C1-83F6-646D1D738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57D8EF-483C-41DD-A382-DA67D6BE7DF6}" type="datetimeFigureOut">
              <a:rPr lang="ru-RU"/>
              <a:pPr>
                <a:defRPr/>
              </a:pPr>
              <a:t>14.01.2012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DA9116-5766-4722-849D-2AEA4D74B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388B-98E9-4AA1-95B3-92557D415FBB}" type="datetimeFigureOut">
              <a:rPr lang="ru-RU"/>
              <a:pPr>
                <a:defRPr/>
              </a:pPr>
              <a:t>14.01.2012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6BB1C-1A76-4603-8EB5-0FB613E2E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7C830-6E47-4823-80CA-9B0FF7B4C53C}" type="datetimeFigureOut">
              <a:rPr lang="ru-RU"/>
              <a:pPr>
                <a:defRPr/>
              </a:pPr>
              <a:t>14.01.2012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5BBC2-E226-4717-B9FD-A929152A8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90C2F-397F-49E6-A498-7427AFC90DBA}" type="datetimeFigureOut">
              <a:rPr lang="ru-RU"/>
              <a:pPr>
                <a:defRPr/>
              </a:pPr>
              <a:t>14.01.2012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6485-620B-4D8D-9140-8A2F4F83C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BE7378-069B-45F7-B5F2-B266ED1CB42A}" type="datetimeFigureOut">
              <a:rPr lang="ru-RU"/>
              <a:pPr>
                <a:defRPr/>
              </a:pPr>
              <a:t>14.01.2012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C70110-312F-422D-A89E-6A035F9FA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BDD17-B661-4D6B-B262-2F5A1EC413BE}" type="datetimeFigureOut">
              <a:rPr lang="ru-RU"/>
              <a:pPr>
                <a:defRPr/>
              </a:pPr>
              <a:t>14.01.2012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49F60-202F-4620-9342-E0CC6C62A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B3C84A-59FA-46C8-A32A-44DB4A3950A6}" type="datetimeFigureOut">
              <a:rPr lang="ru-RU"/>
              <a:pPr>
                <a:defRPr/>
              </a:pPr>
              <a:t>14.01.2012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472865-F4CF-4460-A29F-ACF73B7B5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95DAC04-CF42-465A-AB6D-68B02448F1B1}" type="datetimeFigureOut">
              <a:rPr lang="ru-RU"/>
              <a:pPr>
                <a:defRPr/>
              </a:pPr>
              <a:t>14.01.2012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6B602E9-CB0B-49FC-BC7F-0A1787C21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75" r:id="rId2"/>
    <p:sldLayoutId id="2147484183" r:id="rId3"/>
    <p:sldLayoutId id="2147484176" r:id="rId4"/>
    <p:sldLayoutId id="2147484177" r:id="rId5"/>
    <p:sldLayoutId id="2147484178" r:id="rId6"/>
    <p:sldLayoutId id="2147484184" r:id="rId7"/>
    <p:sldLayoutId id="2147484179" r:id="rId8"/>
    <p:sldLayoutId id="2147484185" r:id="rId9"/>
    <p:sldLayoutId id="2147484180" r:id="rId10"/>
    <p:sldLayoutId id="21474841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B248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B248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B248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B248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B248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B248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B248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B248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B248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96D4D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96D4D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E48F7B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4;&#1083;&#1100;&#1075;&#1072;\Documents\2%20%20&#1082;&#1083;&#1072;&#1089;&#1089;\&#1074;&#1072;&#1083;&#1077;&#1085;&#1090;&#1080;&#1085;&#1072;%20&#1086;&#1089;&#1077;&#1077;&#1074;&#1072;\&#1057;&#1095;&#1072;&#1089;&#1090;&#1100;&#1077;.wa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052736"/>
            <a:ext cx="8280919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Литературное </a:t>
            </a:r>
            <a:r>
              <a:rPr lang="ru-RU" sz="8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чтение </a:t>
            </a:r>
          </a:p>
          <a:p>
            <a:pPr algn="ctr">
              <a:defRPr/>
            </a:pPr>
            <a:r>
              <a:rPr lang="ru-RU" sz="8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 2-м классе</a:t>
            </a:r>
            <a:endParaRPr lang="ru-RU" sz="80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Счастье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3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39752" y="692696"/>
            <a:ext cx="446449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В.А. Осеева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233749" cy="29618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38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870217"/>
            <a:ext cx="4176464" cy="30070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Прямоугольник 11"/>
          <p:cNvSpPr/>
          <p:nvPr/>
        </p:nvSpPr>
        <p:spPr>
          <a:xfrm>
            <a:off x="467544" y="1628800"/>
            <a:ext cx="828091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Рассказ «СЫНОВЬЯ»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 cstate="print"/>
          <a:srcRect t="3415" b="5377"/>
          <a:stretch>
            <a:fillRect/>
          </a:stretch>
        </p:blipFill>
        <p:spPr bwMode="auto">
          <a:xfrm>
            <a:off x="468313" y="476250"/>
            <a:ext cx="48482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сканирование0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557338"/>
            <a:ext cx="30734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860032" y="2564904"/>
            <a:ext cx="385293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В.А. Осеева</a:t>
            </a: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932040" y="3429000"/>
            <a:ext cx="3744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1902 – 1969 гг.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467544" y="1196752"/>
            <a:ext cx="45544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ts val="400"/>
              </a:spcBef>
              <a:buClr>
                <a:srgbClr val="FFC000"/>
              </a:buClr>
              <a:buSzPct val="125000"/>
              <a:buFont typeface="Wingdings" pitchFamily="2" charset="2"/>
              <a:buNone/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РАССКАЗЫ ДЛЯ ДЕТЕЙ</a:t>
            </a: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5868144" y="1196752"/>
            <a:ext cx="2004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ПОВЕСТИ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057400" y="355303"/>
            <a:ext cx="50225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ПРОИЗВЕДЕНИЯ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68313" y="1844675"/>
            <a:ext cx="45720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125000"/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«Рыжий кот» (1940)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25000"/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«Волшебное слово» (1944)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25000"/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«Мой товарищ» (1950)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25000"/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«Простое дело»(1956)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25000"/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«Синие листья» (1965)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25000"/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«Васёк Трубачёв и его товарищи» (1947-1952)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125000"/>
              <a:defRPr/>
            </a:pP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125000"/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И многие другие…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724525" y="1844675"/>
            <a:ext cx="32019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125000"/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0000"/>
                </a:solidFill>
                <a:latin typeface="Arial" pitchFamily="34" charset="0"/>
              </a:rPr>
              <a:t>«</a:t>
            </a:r>
            <a:r>
              <a:rPr lang="ru-RU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Динка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» (1929)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125000"/>
              <a:buFont typeface="Wingdings" pitchFamily="2" charset="2"/>
              <a:buChar char="Ø"/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«</a:t>
            </a:r>
            <a:r>
              <a:rPr lang="ru-RU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Динка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прощается с детством»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4" cstate="print"/>
          <a:srcRect t="2223" b="4390"/>
          <a:stretch>
            <a:fillRect/>
          </a:stretch>
        </p:blipFill>
        <p:spPr bwMode="auto">
          <a:xfrm>
            <a:off x="4356100" y="1773238"/>
            <a:ext cx="10763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34428">
            <a:off x="6208713" y="3248025"/>
            <a:ext cx="1189037" cy="191611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63162">
            <a:off x="7319963" y="4024313"/>
            <a:ext cx="1287462" cy="20193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788857">
            <a:off x="3792538" y="3036888"/>
            <a:ext cx="116046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 t="5209" b="7030"/>
          <a:stretch>
            <a:fillRect/>
          </a:stretch>
        </p:blipFill>
        <p:spPr bwMode="auto">
          <a:xfrm rot="223190">
            <a:off x="4908550" y="3103563"/>
            <a:ext cx="1135063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075914">
            <a:off x="3757613" y="4541838"/>
            <a:ext cx="1152525" cy="169227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27526">
            <a:off x="4979988" y="4654550"/>
            <a:ext cx="1084262" cy="164465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5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5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50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50"/>
                            </p:stCondLst>
                            <p:childTnLst>
                              <p:par>
                                <p:cTn id="37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5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/>
          <a:srcRect b="5286"/>
          <a:stretch>
            <a:fillRect/>
          </a:stretch>
        </p:blipFill>
        <p:spPr bwMode="auto">
          <a:xfrm>
            <a:off x="395288" y="2979738"/>
            <a:ext cx="2447925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print"/>
          <a:srcRect b="5670"/>
          <a:stretch>
            <a:fillRect/>
          </a:stretch>
        </p:blipFill>
        <p:spPr bwMode="auto">
          <a:xfrm>
            <a:off x="6227763" y="4437063"/>
            <a:ext cx="21383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763688" y="332656"/>
            <a:ext cx="56653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Домашнее задание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67544" y="1556792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400"/>
              </a:spcBef>
              <a:buClr>
                <a:srgbClr val="FFC000"/>
              </a:buClr>
              <a:buSzPct val="125000"/>
              <a:buFont typeface="Wingdings" pitchFamily="2" charset="2"/>
              <a:buNone/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Читать и пересказывать рассказ  В.А. Осеевой «Сыновья»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11188" y="2997200"/>
            <a:ext cx="79216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944688">
              <a:spcBef>
                <a:spcPct val="50000"/>
              </a:spcBef>
              <a:buClr>
                <a:schemeClr val="accent2"/>
              </a:buClr>
              <a:buSzPct val="125000"/>
              <a:buFont typeface="Wingdings" pitchFamily="2" charset="2"/>
              <a:buChar char="Ø"/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Дополнительно:</a:t>
            </a:r>
          </a:p>
          <a:p>
            <a:pPr marL="1944688">
              <a:spcBef>
                <a:spcPct val="50000"/>
              </a:spcBef>
              <a:buClr>
                <a:schemeClr val="accent2"/>
              </a:buClr>
              <a:buSzPct val="125000"/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Прочитать рассказ В.А.Осеевой из домашней библиотеки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125000"/>
              <a:defRPr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74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323528" y="1556792"/>
            <a:ext cx="1944216" cy="36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spcBef>
                <a:spcPts val="400"/>
              </a:spcBef>
              <a:buClr>
                <a:srgbClr val="FFC000"/>
              </a:buClr>
              <a:buSzPct val="125000"/>
              <a:buFont typeface="Wingdings" pitchFamily="2" charset="2"/>
              <a:buNone/>
              <a:defRPr/>
            </a:pPr>
            <a:r>
              <a: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Саша</a:t>
            </a:r>
          </a:p>
          <a:p>
            <a:pPr algn="r">
              <a:spcBef>
                <a:spcPts val="400"/>
              </a:spcBef>
              <a:buClr>
                <a:srgbClr val="FFC000"/>
              </a:buClr>
              <a:buSzPct val="125000"/>
              <a:buFont typeface="Wingdings" pitchFamily="2" charset="2"/>
              <a:buNone/>
              <a:defRPr/>
            </a:pPr>
            <a:r>
              <a: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Даша</a:t>
            </a:r>
          </a:p>
          <a:p>
            <a:pPr algn="r">
              <a:spcBef>
                <a:spcPts val="400"/>
              </a:spcBef>
              <a:buClr>
                <a:srgbClr val="FFC000"/>
              </a:buClr>
              <a:buSzPct val="125000"/>
              <a:buFont typeface="Wingdings" pitchFamily="2" charset="2"/>
              <a:buNone/>
              <a:defRPr/>
            </a:pPr>
            <a:r>
              <a: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Валя</a:t>
            </a:r>
          </a:p>
          <a:p>
            <a:pPr algn="r">
              <a:spcBef>
                <a:spcPts val="400"/>
              </a:spcBef>
              <a:buClr>
                <a:srgbClr val="FFC000"/>
              </a:buClr>
              <a:buSzPct val="125000"/>
              <a:buFont typeface="Wingdings" pitchFamily="2" charset="2"/>
              <a:buNone/>
              <a:defRPr/>
            </a:pPr>
            <a:r>
              <a: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Поля</a:t>
            </a:r>
          </a:p>
          <a:p>
            <a:pPr algn="r">
              <a:spcBef>
                <a:spcPts val="400"/>
              </a:spcBef>
              <a:buClr>
                <a:srgbClr val="FFC000"/>
              </a:buClr>
              <a:buSzPct val="125000"/>
              <a:buFont typeface="Wingdings" pitchFamily="2" charset="2"/>
              <a:buNone/>
              <a:defRPr/>
            </a:pPr>
            <a:r>
              <a: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Катя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5508104" y="1628800"/>
            <a:ext cx="3312368" cy="36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ts val="400"/>
              </a:spcBef>
              <a:buClr>
                <a:srgbClr val="FFC000"/>
              </a:buClr>
              <a:buSzPct val="125000"/>
              <a:buFont typeface="Wingdings" pitchFamily="2" charset="2"/>
              <a:buNone/>
              <a:defRPr/>
            </a:pPr>
            <a:r>
              <a:rPr lang="ru-RU" sz="4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Ернур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>
              <a:spcBef>
                <a:spcPts val="400"/>
              </a:spcBef>
              <a:buClr>
                <a:srgbClr val="FFC000"/>
              </a:buClr>
              <a:buSzPct val="125000"/>
              <a:buFont typeface="Wingdings" pitchFamily="2" charset="2"/>
              <a:buNone/>
              <a:defRPr/>
            </a:pPr>
            <a:r>
              <a: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Илья</a:t>
            </a:r>
          </a:p>
          <a:p>
            <a:pPr>
              <a:spcBef>
                <a:spcPts val="400"/>
              </a:spcBef>
              <a:buClr>
                <a:srgbClr val="FFC000"/>
              </a:buClr>
              <a:buSzPct val="125000"/>
              <a:buFont typeface="Wingdings" pitchFamily="2" charset="2"/>
              <a:buNone/>
              <a:defRPr/>
            </a:pPr>
            <a:r>
              <a:rPr lang="ru-RU" sz="4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Бексултан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>
              <a:spcBef>
                <a:spcPts val="400"/>
              </a:spcBef>
              <a:buClr>
                <a:srgbClr val="FFC000"/>
              </a:buClr>
              <a:buSzPct val="125000"/>
              <a:buFont typeface="Wingdings" pitchFamily="2" charset="2"/>
              <a:buNone/>
              <a:defRPr/>
            </a:pPr>
            <a:r>
              <a: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Сулейман</a:t>
            </a:r>
          </a:p>
          <a:p>
            <a:pPr>
              <a:spcBef>
                <a:spcPts val="400"/>
              </a:spcBef>
              <a:buClr>
                <a:srgbClr val="FFC000"/>
              </a:buClr>
              <a:buSzPct val="125000"/>
              <a:buFont typeface="Wingdings" pitchFamily="2" charset="2"/>
              <a:buNone/>
              <a:defRPr/>
            </a:pPr>
            <a:r>
              <a: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Ростислав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67744" y="332656"/>
            <a:ext cx="45384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Оценки за урок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792" y="1124744"/>
            <a:ext cx="2324675" cy="47089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30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en-US" sz="30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Irina\Desktop\51088226_3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79693">
            <a:off x="904875" y="815975"/>
            <a:ext cx="448945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1"/>
          <p:cNvSpPr>
            <a:spLocks noChangeArrowheads="1"/>
          </p:cNvSpPr>
          <p:nvPr/>
        </p:nvSpPr>
        <p:spPr bwMode="auto">
          <a:xfrm rot="20722490">
            <a:off x="4728365" y="4225877"/>
            <a:ext cx="3756465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 за урок!!!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2732</TotalTime>
  <Words>125</Words>
  <Application>Microsoft Office PowerPoint</Application>
  <PresentationFormat>Экран (4:3)</PresentationFormat>
  <Paragraphs>38</Paragraphs>
  <Slides>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Ольга</cp:lastModifiedBy>
  <cp:revision>158</cp:revision>
  <dcterms:created xsi:type="dcterms:W3CDTF">2007-10-27T15:13:25Z</dcterms:created>
  <dcterms:modified xsi:type="dcterms:W3CDTF">2012-01-15T12:34:12Z</dcterms:modified>
</cp:coreProperties>
</file>