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61AE94A-978B-455E-8D0A-0D99908B22B4}" type="datetimeFigureOut">
              <a:rPr lang="ru-RU" smtClean="0"/>
              <a:t>20.01.2012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45F56FB-892F-44DC-AFCF-B86243E9E3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E94A-978B-455E-8D0A-0D99908B22B4}" type="datetimeFigureOut">
              <a:rPr lang="ru-RU" smtClean="0"/>
              <a:t>20.01.2012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56FB-892F-44DC-AFCF-B86243E9E3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E94A-978B-455E-8D0A-0D99908B22B4}" type="datetimeFigureOut">
              <a:rPr lang="ru-RU" smtClean="0"/>
              <a:t>20.01.2012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56FB-892F-44DC-AFCF-B86243E9E3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61AE94A-978B-455E-8D0A-0D99908B22B4}" type="datetimeFigureOut">
              <a:rPr lang="ru-RU" smtClean="0"/>
              <a:t>20.01.2012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45F56FB-892F-44DC-AFCF-B86243E9E3C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61AE94A-978B-455E-8D0A-0D99908B22B4}" type="datetimeFigureOut">
              <a:rPr lang="ru-RU" smtClean="0"/>
              <a:t>20.01.2012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45F56FB-892F-44DC-AFCF-B86243E9E3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E94A-978B-455E-8D0A-0D99908B22B4}" type="datetimeFigureOut">
              <a:rPr lang="ru-RU" smtClean="0"/>
              <a:t>20.01.2012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56FB-892F-44DC-AFCF-B86243E9E3C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E94A-978B-455E-8D0A-0D99908B22B4}" type="datetimeFigureOut">
              <a:rPr lang="ru-RU" smtClean="0"/>
              <a:t>20.01.2012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56FB-892F-44DC-AFCF-B86243E9E3C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61AE94A-978B-455E-8D0A-0D99908B22B4}" type="datetimeFigureOut">
              <a:rPr lang="ru-RU" smtClean="0"/>
              <a:t>20.01.2012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45F56FB-892F-44DC-AFCF-B86243E9E3C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E94A-978B-455E-8D0A-0D99908B22B4}" type="datetimeFigureOut">
              <a:rPr lang="ru-RU" smtClean="0"/>
              <a:t>20.01.2012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56FB-892F-44DC-AFCF-B86243E9E3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61AE94A-978B-455E-8D0A-0D99908B22B4}" type="datetimeFigureOut">
              <a:rPr lang="ru-RU" smtClean="0"/>
              <a:t>20.01.2012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45F56FB-892F-44DC-AFCF-B86243E9E3C2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61AE94A-978B-455E-8D0A-0D99908B22B4}" type="datetimeFigureOut">
              <a:rPr lang="ru-RU" smtClean="0"/>
              <a:t>20.01.2012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45F56FB-892F-44DC-AFCF-B86243E9E3C2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61AE94A-978B-455E-8D0A-0D99908B22B4}" type="datetimeFigureOut">
              <a:rPr lang="ru-RU" smtClean="0"/>
              <a:t>20.01.2012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45F56FB-892F-44DC-AFCF-B86243E9E3C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/>
          <p:cNvPicPr>
            <a:picLocks noGrp="1"/>
          </p:cNvPicPr>
          <p:nvPr>
            <p:ph sz="quarter" idx="1"/>
          </p:nvPr>
        </p:nvPicPr>
        <p:blipFill>
          <a:blip r:embed="rId2"/>
          <a:srcRect t="1136"/>
          <a:stretch>
            <a:fillRect/>
          </a:stretch>
        </p:blipFill>
        <p:spPr bwMode="auto">
          <a:xfrm>
            <a:off x="1785918" y="285728"/>
            <a:ext cx="5929354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42852"/>
            <a:ext cx="5000660" cy="6500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85926"/>
            <a:ext cx="27146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285728"/>
            <a:ext cx="3000396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3306" y="357166"/>
            <a:ext cx="1828800" cy="613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/>
          <p:cNvPicPr>
            <a:picLocks noGrp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72198" y="500042"/>
            <a:ext cx="2857520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5"/>
          <p:cNvPicPr>
            <a:picLocks noGrp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28596" y="2786058"/>
            <a:ext cx="2071702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2143116"/>
            <a:ext cx="2857520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00232" y="428604"/>
            <a:ext cx="185738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42852"/>
            <a:ext cx="4429156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14290"/>
            <a:ext cx="5857916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</TotalTime>
  <Words>0</Words>
  <Application>Microsoft Office PowerPoint</Application>
  <PresentationFormat>Экран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</cp:revision>
  <dcterms:created xsi:type="dcterms:W3CDTF">2012-01-20T14:41:48Z</dcterms:created>
  <dcterms:modified xsi:type="dcterms:W3CDTF">2012-01-20T14:45:55Z</dcterms:modified>
</cp:coreProperties>
</file>