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sh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Рисунок 1" descr="8417a1d30aaeb485e8491ce205526824_ful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4" name="Picture 2" descr="17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8863" y="1098550"/>
            <a:ext cx="4275137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Rectangle 7"/>
          <p:cNvSpPr>
            <a:spLocks noChangeArrowheads="1"/>
          </p:cNvSpPr>
          <p:nvPr/>
        </p:nvSpPr>
        <p:spPr bwMode="auto">
          <a:xfrm>
            <a:off x="228600" y="152400"/>
            <a:ext cx="891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30 </a:t>
            </a:r>
            <a:r>
              <a:rPr lang="ru-RU" sz="3200" b="1" i="1" dirty="0">
                <a:solidFill>
                  <a:srgbClr val="FF0000"/>
                </a:solidFill>
              </a:rPr>
              <a:t>сентября 1941 </a:t>
            </a:r>
            <a:r>
              <a:rPr lang="ru-RU" sz="3200" b="1" i="1" dirty="0" smtClean="0">
                <a:solidFill>
                  <a:srgbClr val="FF0000"/>
                </a:solidFill>
              </a:rPr>
              <a:t>года— </a:t>
            </a:r>
            <a:r>
              <a:rPr lang="ru-RU" sz="3200" b="1" i="1" dirty="0">
                <a:solidFill>
                  <a:srgbClr val="FF0000"/>
                </a:solidFill>
              </a:rPr>
              <a:t>20 апреля </a:t>
            </a:r>
            <a:r>
              <a:rPr lang="ru-RU" sz="3200" b="1" i="1" dirty="0" smtClean="0">
                <a:solidFill>
                  <a:srgbClr val="FF0000"/>
                </a:solidFill>
              </a:rPr>
              <a:t>1942 года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7" name="WordArt 3"/>
          <p:cNvSpPr>
            <a:spLocks noChangeArrowheads="1" noChangeShapeType="1" noTextEdit="1"/>
          </p:cNvSpPr>
          <p:nvPr/>
        </p:nvSpPr>
        <p:spPr bwMode="auto">
          <a:xfrm>
            <a:off x="467544" y="2132856"/>
            <a:ext cx="8208962" cy="26130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Impact" pitchFamily="34" charset="0"/>
              </a:rPr>
              <a:t>Битва за Москву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Impact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pobeda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113"/>
            <a:ext cx="914400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467544" y="2132856"/>
            <a:ext cx="8208962" cy="26130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Курская дуга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0466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5 июля 1943 года  — 23 августа 1943  года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Сталинградская битва, разгром армии Паулю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467544" y="2780928"/>
            <a:ext cx="8208962" cy="19891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Сталинградская битва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17  июля  1942 года – 2  февраля  1943 года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_3e0c_118fb021_XL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aa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WordArt 6"/>
          <p:cNvSpPr>
            <a:spLocks noChangeArrowheads="1" noChangeShapeType="1" noTextEdit="1"/>
          </p:cNvSpPr>
          <p:nvPr/>
        </p:nvSpPr>
        <p:spPr bwMode="auto">
          <a:xfrm>
            <a:off x="827584" y="2514600"/>
            <a:ext cx="7632848" cy="26844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Блокада Ленинграда</a:t>
            </a:r>
          </a:p>
        </p:txBody>
      </p:sp>
      <p:sp>
        <p:nvSpPr>
          <p:cNvPr id="98309" name="Rectangle 9"/>
          <p:cNvSpPr>
            <a:spLocks noChangeArrowheads="1"/>
          </p:cNvSpPr>
          <p:nvPr/>
        </p:nvSpPr>
        <p:spPr bwMode="auto">
          <a:xfrm>
            <a:off x="0" y="40466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8 сентября 1941 </a:t>
            </a:r>
            <a:r>
              <a:rPr lang="ru-RU" sz="2400" b="1" i="1" dirty="0" smtClean="0">
                <a:solidFill>
                  <a:srgbClr val="FF0000"/>
                </a:solidFill>
              </a:rPr>
              <a:t>года - 27 </a:t>
            </a:r>
            <a:r>
              <a:rPr lang="ru-RU" sz="2400" b="1" i="1" dirty="0">
                <a:solidFill>
                  <a:srgbClr val="FF0000"/>
                </a:solidFill>
              </a:rPr>
              <a:t>января 1943 </a:t>
            </a:r>
            <a:r>
              <a:rPr lang="ru-RU" sz="2400" b="1" i="1" dirty="0" smtClean="0">
                <a:solidFill>
                  <a:srgbClr val="FF0000"/>
                </a:solidFill>
              </a:rPr>
              <a:t>года 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Фиськова</cp:lastModifiedBy>
  <cp:revision>7</cp:revision>
  <dcterms:modified xsi:type="dcterms:W3CDTF">2011-05-03T13:47:43Z</dcterms:modified>
</cp:coreProperties>
</file>