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623C2-84CF-4AFA-B8D0-E6E093F0F49E}" type="datetimeFigureOut">
              <a:rPr lang="ru-RU"/>
              <a:pPr>
                <a:defRPr/>
              </a:pPr>
              <a:t>23.07.2012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3BAD4-B414-4E23-8483-1B9E121CF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DB9C2-CB36-4F8D-9BDF-CC46EB49211D}" type="datetimeFigureOut">
              <a:rPr lang="ru-RU"/>
              <a:pPr>
                <a:defRPr/>
              </a:pPr>
              <a:t>23.07.2012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7FE05-3157-4B03-8660-87E8FA043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AEF0-BA21-4593-A564-1674979D543E}" type="datetimeFigureOut">
              <a:rPr lang="ru-RU"/>
              <a:pPr>
                <a:defRPr/>
              </a:pPr>
              <a:t>23.07.2012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36283-BA32-4EDD-B2DC-39A86ABA3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CCE17-117C-47C9-B8FF-18BBBC13401C}" type="datetimeFigureOut">
              <a:rPr lang="ru-RU"/>
              <a:pPr>
                <a:defRPr/>
              </a:pPr>
              <a:t>23.07.2012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53396-7CB0-42D8-AF83-90353002F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831DA-7813-42C2-A00B-D0831C5B381E}" type="datetimeFigureOut">
              <a:rPr lang="ru-RU"/>
              <a:pPr>
                <a:defRPr/>
              </a:pPr>
              <a:t>23.07.2012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F6742-26D7-4437-9574-7D4C0E256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59F00-8746-4FF1-B186-8073A53C131A}" type="datetimeFigureOut">
              <a:rPr lang="ru-RU"/>
              <a:pPr>
                <a:defRPr/>
              </a:pPr>
              <a:t>23.07.2012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10ACA-8CED-4C7E-8CF2-C6F07A727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D789E-4FCB-4793-8EFD-2EAB5E071EDD}" type="datetimeFigureOut">
              <a:rPr lang="ru-RU"/>
              <a:pPr>
                <a:defRPr/>
              </a:pPr>
              <a:t>23.07.2012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D0F10-4C31-4406-9E30-1A0B1855C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91E65-9A4C-47BE-87A3-7192462A5907}" type="datetimeFigureOut">
              <a:rPr lang="ru-RU"/>
              <a:pPr>
                <a:defRPr/>
              </a:pPr>
              <a:t>23.07.2012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F8FFF-175C-491C-9F30-AC7E18E09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F6856-99A9-4AED-A09D-6F51D99E56FE}" type="datetimeFigureOut">
              <a:rPr lang="ru-RU"/>
              <a:pPr>
                <a:defRPr/>
              </a:pPr>
              <a:t>23.07.2012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B57EB-37C2-4730-8C31-1553E2611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764E2-2AD2-41F7-9E68-ECDE9FC6570D}" type="datetimeFigureOut">
              <a:rPr lang="ru-RU"/>
              <a:pPr>
                <a:defRPr/>
              </a:pPr>
              <a:t>23.07.2012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6FAA8-0975-420D-93A6-AEC6453AC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95DF3-138F-45B6-9C57-218ADC624606}" type="datetimeFigureOut">
              <a:rPr lang="ru-RU"/>
              <a:pPr>
                <a:defRPr/>
              </a:pPr>
              <a:t>23.07.2012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57714-05DD-4ECD-8DA3-36AD8228F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B864EC-DAC0-46A4-94BC-4B98C8DD2386}" type="datetimeFigureOut">
              <a:rPr lang="ru-RU"/>
              <a:pPr>
                <a:defRPr/>
              </a:pPr>
              <a:t>23.07.2012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5C6207-FEBE-4E93-93E1-40F57A54C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revaz</cp:lastModifiedBy>
  <cp:revision>2</cp:revision>
  <dcterms:created xsi:type="dcterms:W3CDTF">2006-12-31T21:31:39Z</dcterms:created>
  <dcterms:modified xsi:type="dcterms:W3CDTF">2012-07-23T06:03:43Z</dcterms:modified>
</cp:coreProperties>
</file>