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71" r:id="rId2"/>
    <p:sldId id="288" r:id="rId3"/>
    <p:sldId id="301" r:id="rId4"/>
    <p:sldId id="293" r:id="rId5"/>
    <p:sldId id="299" r:id="rId6"/>
    <p:sldId id="30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7BCCFDE-9417-4CD2-9ECD-F9D29A291B7F}">
          <p14:sldIdLst>
            <p14:sldId id="271"/>
            <p14:sldId id="288"/>
            <p14:sldId id="301"/>
          </p14:sldIdLst>
        </p14:section>
        <p14:section name="Раздел без заголовка" id="{78A8BA8B-9A08-4CE1-A948-9A5A437CD566}">
          <p14:sldIdLst>
            <p14:sldId id="293"/>
            <p14:sldId id="299"/>
            <p14:sldId id="30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89" d="100"/>
          <a:sy n="89" d="100"/>
        </p:scale>
        <p:origin x="-103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265735-33F7-4338-ACCC-D7F579115634}" type="datetimeFigureOut">
              <a:rPr lang="ru-RU" smtClean="0"/>
              <a:t>01.12.2011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F66C4-4DBA-4FBA-86AE-E1A989A6C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330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5F94D-E64D-4706-A680-94A1A91EFEA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03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12942-31E9-48F0-A7FC-AF328680228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404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A63745-7DC5-4E74-91C0-8B465B1D259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898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CAE7C-5521-44F8-8A70-225ED8A1ED0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074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6F178-C2CA-4F4C-AB94-93C30C9028E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516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AD21B-198E-4DC2-8DC2-B3E17B0E817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981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BB1E3B-53CF-4125-B987-6A0B06F8FD13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49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5B841-9025-4E5A-9D16-813D4BCBF80A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33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FBDAD-4BDD-41A8-AA3F-BB4080A54451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166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F738B-4AAE-4C33-859D-7A93E3220D2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49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58422-70F5-44DB-AC80-37FEBEB8561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18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8705DE9-6FD2-4827-97C3-8A394DC92621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86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52400" y="1371600"/>
            <a:ext cx="5561013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indent="228600" algn="ctr"/>
            <a:r>
              <a:rPr lang="ru-RU" sz="4000" b="1" i="1"/>
              <a:t>Вымолвил словечко,</a:t>
            </a:r>
            <a:endParaRPr lang="ru-RU" sz="4000" b="1"/>
          </a:p>
          <a:p>
            <a:pPr indent="228600" algn="ctr"/>
            <a:r>
              <a:rPr lang="ru-RU" sz="4000" b="1" i="1"/>
              <a:t>Покатилась печка.</a:t>
            </a:r>
            <a:endParaRPr lang="ru-RU" sz="4000" b="1"/>
          </a:p>
          <a:p>
            <a:pPr indent="228600" algn="ctr"/>
            <a:r>
              <a:rPr lang="ru-RU" sz="4000" b="1" i="1"/>
              <a:t>Прямо из деревни</a:t>
            </a:r>
            <a:endParaRPr lang="ru-RU" sz="4000" b="1"/>
          </a:p>
          <a:p>
            <a:pPr indent="228600" algn="ctr"/>
            <a:r>
              <a:rPr lang="ru-RU" sz="4000" b="1" i="1"/>
              <a:t>К царю и царевне.</a:t>
            </a:r>
            <a:endParaRPr lang="ru-RU" sz="4000" b="1"/>
          </a:p>
          <a:p>
            <a:pPr indent="228600" algn="ctr"/>
            <a:r>
              <a:rPr lang="ru-RU" sz="4000" b="1" i="1"/>
              <a:t>И за что не знаю,</a:t>
            </a:r>
          </a:p>
          <a:p>
            <a:pPr indent="228600" algn="ctr"/>
            <a:r>
              <a:rPr lang="ru-RU" sz="4000" b="1" i="1"/>
              <a:t>Повезло лентяю.</a:t>
            </a:r>
            <a:r>
              <a:rPr lang="ru-RU" sz="4000" i="1"/>
              <a:t> </a:t>
            </a:r>
            <a:r>
              <a:rPr lang="ru-RU" sz="4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848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919084"/>
            <a:ext cx="5832648" cy="4598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448965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9600" dirty="0">
                <a:solidFill>
                  <a:srgbClr val="C00000"/>
                </a:solidFill>
              </a:rPr>
              <a:t>а</a:t>
            </a:r>
            <a:r>
              <a:rPr lang="ru-RU" sz="9600" dirty="0" smtClean="0">
                <a:solidFill>
                  <a:srgbClr val="C00000"/>
                </a:solidFill>
              </a:rPr>
              <a:t> о е ы  у  э  и</a:t>
            </a:r>
            <a:endParaRPr lang="ru-RU" sz="9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838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9600" dirty="0"/>
              <a:t>е</a:t>
            </a:r>
            <a:r>
              <a:rPr lang="ru-RU" sz="9600" dirty="0" smtClean="0"/>
              <a:t>л   еловые ели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2451687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9600" dirty="0">
                <a:solidFill>
                  <a:srgbClr val="FF0000"/>
                </a:solidFill>
              </a:rPr>
              <a:t>е</a:t>
            </a:r>
            <a:r>
              <a:rPr lang="ru-RU" sz="9600" dirty="0" smtClean="0"/>
              <a:t>-</a:t>
            </a:r>
            <a:r>
              <a:rPr lang="ru-RU" sz="9600" dirty="0" err="1" smtClean="0"/>
              <a:t>ло</a:t>
            </a:r>
            <a:r>
              <a:rPr lang="ru-RU" sz="9600" dirty="0" smtClean="0"/>
              <a:t>-в</a:t>
            </a:r>
            <a:r>
              <a:rPr lang="ru-RU" sz="9600" u="sng" dirty="0" smtClean="0"/>
              <a:t>ы</a:t>
            </a:r>
            <a:r>
              <a:rPr lang="ru-RU" sz="9600" dirty="0" smtClean="0"/>
              <a:t>-</a:t>
            </a:r>
            <a:r>
              <a:rPr lang="ru-RU" sz="9600" dirty="0" smtClean="0">
                <a:solidFill>
                  <a:srgbClr val="FF0000"/>
                </a:solidFill>
              </a:rPr>
              <a:t>е</a:t>
            </a:r>
            <a:endParaRPr lang="ru-RU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sz="9600" dirty="0" smtClean="0">
                <a:solidFill>
                  <a:srgbClr val="FF0000"/>
                </a:solidFill>
              </a:rPr>
              <a:t>е</a:t>
            </a:r>
            <a:r>
              <a:rPr lang="ru-RU" sz="9600" dirty="0" smtClean="0">
                <a:solidFill>
                  <a:srgbClr val="000000"/>
                </a:solidFill>
              </a:rPr>
              <a:t>-</a:t>
            </a:r>
            <a:r>
              <a:rPr lang="ru-RU" sz="9600" dirty="0" err="1" smtClean="0">
                <a:solidFill>
                  <a:srgbClr val="000000"/>
                </a:solidFill>
              </a:rPr>
              <a:t>ло</a:t>
            </a:r>
            <a:r>
              <a:rPr lang="ru-RU" sz="9600" dirty="0" smtClean="0">
                <a:solidFill>
                  <a:srgbClr val="000000"/>
                </a:solidFill>
              </a:rPr>
              <a:t>-в</a:t>
            </a:r>
            <a:r>
              <a:rPr lang="ru-RU" sz="9600" u="sng" dirty="0" smtClean="0">
                <a:solidFill>
                  <a:srgbClr val="000000"/>
                </a:solidFill>
              </a:rPr>
              <a:t>ы</a:t>
            </a:r>
            <a:r>
              <a:rPr lang="ru-RU" sz="9600" dirty="0" smtClean="0">
                <a:solidFill>
                  <a:srgbClr val="000000"/>
                </a:solidFill>
              </a:rPr>
              <a:t>-</a:t>
            </a:r>
            <a:r>
              <a:rPr lang="ru-RU" sz="9600" dirty="0" smtClean="0">
                <a:solidFill>
                  <a:srgbClr val="FF0000"/>
                </a:solidFill>
              </a:rPr>
              <a:t>е</a:t>
            </a:r>
          </a:p>
          <a:p>
            <a:pPr marL="0" lvl="0" indent="0">
              <a:buNone/>
            </a:pPr>
            <a:r>
              <a:rPr lang="ru-RU" sz="9600" dirty="0" err="1" smtClean="0"/>
              <a:t>п</a:t>
            </a:r>
            <a:r>
              <a:rPr lang="ru-RU" sz="9600" u="sng" dirty="0" err="1" smtClean="0"/>
              <a:t>о</a:t>
            </a:r>
            <a:r>
              <a:rPr lang="ru-RU" sz="9600" dirty="0" err="1" smtClean="0"/>
              <a:t>-</a:t>
            </a:r>
            <a:r>
              <a:rPr lang="ru-RU" sz="9600" dirty="0" err="1" smtClean="0">
                <a:solidFill>
                  <a:srgbClr val="C00000"/>
                </a:solidFill>
              </a:rPr>
              <a:t>е</a:t>
            </a:r>
            <a:r>
              <a:rPr lang="ru-RU" sz="9600" dirty="0" err="1" smtClean="0"/>
              <a:t>л</a:t>
            </a:r>
            <a:r>
              <a:rPr lang="ru-RU" sz="9600" dirty="0" smtClean="0"/>
              <a:t> </a:t>
            </a:r>
          </a:p>
          <a:p>
            <a:pPr marL="0" lvl="0" indent="0">
              <a:buNone/>
            </a:pPr>
            <a:r>
              <a:rPr lang="ru-RU" sz="9600" dirty="0" smtClean="0"/>
              <a:t> </a:t>
            </a:r>
            <a:r>
              <a:rPr lang="ru-RU" sz="9600" dirty="0" err="1" smtClean="0"/>
              <a:t>кра</a:t>
            </a:r>
            <a:r>
              <a:rPr lang="ru-RU" sz="9600" dirty="0" smtClean="0"/>
              <a:t>-си-в</a:t>
            </a:r>
            <a:r>
              <a:rPr lang="ru-RU" sz="9600" u="sng" dirty="0" smtClean="0"/>
              <a:t>ы</a:t>
            </a:r>
            <a:r>
              <a:rPr lang="ru-RU" sz="9600" dirty="0" smtClean="0"/>
              <a:t>-</a:t>
            </a:r>
            <a:r>
              <a:rPr lang="ru-RU" sz="9600" dirty="0" smtClean="0">
                <a:solidFill>
                  <a:srgbClr val="C00000"/>
                </a:solidFill>
              </a:rPr>
              <a:t>е</a:t>
            </a:r>
            <a:endParaRPr lang="ru-RU" sz="9600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0622954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827</TotalTime>
  <Words>38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38</cp:revision>
  <dcterms:created xsi:type="dcterms:W3CDTF">2011-11-16T15:28:33Z</dcterms:created>
  <dcterms:modified xsi:type="dcterms:W3CDTF">2011-12-01T12:21:25Z</dcterms:modified>
</cp:coreProperties>
</file>