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56" r:id="rId5"/>
    <p:sldId id="257" r:id="rId6"/>
    <p:sldId id="264" r:id="rId7"/>
    <p:sldId id="268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2" autoAdjust="0"/>
    <p:restoredTop sz="94660"/>
  </p:normalViewPr>
  <p:slideViewPr>
    <p:cSldViewPr>
      <p:cViewPr varScale="1">
        <p:scale>
          <a:sx n="69" d="100"/>
          <a:sy n="69" d="100"/>
        </p:scale>
        <p:origin x="-4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558436-6E54-4375-B4B7-BC911C14A6CE}" type="datetimeFigureOut">
              <a:rPr lang="ru-RU" smtClean="0"/>
              <a:pPr/>
              <a:t>19.07.2012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099FD2-D1B1-4AFC-AF52-43AA8B071F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29600" cy="14700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" y="357166"/>
            <a:ext cx="9144025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4" y="142852"/>
            <a:ext cx="912815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42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64291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Arial Cyr Chuv" pitchFamily="34" charset="-52"/>
              </a:rPr>
              <a:t>Словарная работа</a:t>
            </a:r>
            <a:br>
              <a:rPr lang="ru-RU" sz="4400" dirty="0" smtClean="0">
                <a:solidFill>
                  <a:srgbClr val="002060"/>
                </a:solidFill>
                <a:latin typeface="Arial Cyr Chuv" pitchFamily="34" charset="-52"/>
              </a:rPr>
            </a:br>
            <a:endParaRPr lang="ru-RU" sz="4400" dirty="0">
              <a:solidFill>
                <a:srgbClr val="002060"/>
              </a:solidFill>
              <a:latin typeface="Arial Cyr Chuv" pitchFamily="34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latin typeface="Arial Cyr Chuv" pitchFamily="34" charset="-52"/>
              </a:rPr>
              <a:t>Пушкёрт</a:t>
            </a:r>
            <a:r>
              <a:rPr lang="ru-RU" sz="3200" dirty="0" smtClean="0">
                <a:latin typeface="Arial Cyr Chuv" pitchFamily="34" charset="-52"/>
              </a:rPr>
              <a:t> Республики -  Башкирская  республика</a:t>
            </a:r>
          </a:p>
          <a:p>
            <a:r>
              <a:rPr lang="ru-RU" sz="3200" dirty="0" err="1" smtClean="0">
                <a:latin typeface="Arial Cyr Chuv" pitchFamily="34" charset="-52"/>
              </a:rPr>
              <a:t>Ч.мп.р</a:t>
            </a:r>
            <a:r>
              <a:rPr lang="ru-RU" sz="3200" dirty="0" smtClean="0">
                <a:latin typeface="Arial Cyr Chuv" pitchFamily="34" charset="-52"/>
              </a:rPr>
              <a:t> -  Симбирск</a:t>
            </a:r>
          </a:p>
          <a:p>
            <a:r>
              <a:rPr lang="ru-RU" sz="3200" dirty="0" smtClean="0">
                <a:latin typeface="Arial Cyr Chuv" pitchFamily="34" charset="-52"/>
              </a:rPr>
              <a:t>сён \</a:t>
            </a:r>
            <a:r>
              <a:rPr lang="ru-RU" sz="3200" dirty="0" err="1" smtClean="0">
                <a:latin typeface="Arial Cyr Chuv" pitchFamily="34" charset="-52"/>
              </a:rPr>
              <a:t>керч.к</a:t>
            </a:r>
            <a:r>
              <a:rPr lang="ru-RU" sz="3200" dirty="0" smtClean="0">
                <a:latin typeface="Arial Cyr Chuv" pitchFamily="34" charset="-52"/>
              </a:rPr>
              <a:t>  - фотография</a:t>
            </a:r>
          </a:p>
          <a:p>
            <a:r>
              <a:rPr lang="ru-RU" sz="3200" dirty="0" err="1" smtClean="0">
                <a:latin typeface="Arial Cyr Chuv" pitchFamily="34" charset="-52"/>
              </a:rPr>
              <a:t>качча</a:t>
            </a:r>
            <a:r>
              <a:rPr lang="ru-RU" sz="3200" dirty="0" smtClean="0">
                <a:latin typeface="Arial Cyr Chuv" pitchFamily="34" charset="-52"/>
              </a:rPr>
              <a:t> </a:t>
            </a:r>
            <a:r>
              <a:rPr lang="ru-RU" sz="3200" dirty="0" err="1" smtClean="0">
                <a:latin typeface="Arial Cyr Chuv" pitchFamily="34" charset="-52"/>
              </a:rPr>
              <a:t>пара==</a:t>
            </a:r>
            <a:r>
              <a:rPr lang="ru-RU" sz="3200" dirty="0" smtClean="0">
                <a:latin typeface="Arial Cyr Chuv" pitchFamily="34" charset="-52"/>
              </a:rPr>
              <a:t>.  – выдают за муж</a:t>
            </a:r>
          </a:p>
          <a:p>
            <a:r>
              <a:rPr lang="ru-RU" sz="3200" dirty="0" err="1" smtClean="0">
                <a:latin typeface="Arial Cyr Chuv" pitchFamily="34" charset="-52"/>
              </a:rPr>
              <a:t>еш.л</a:t>
            </a:r>
            <a:r>
              <a:rPr lang="ru-RU" sz="3200" dirty="0" smtClean="0">
                <a:latin typeface="Arial Cyr Chuv" pitchFamily="34" charset="-52"/>
              </a:rPr>
              <a:t> – зеленый</a:t>
            </a:r>
          </a:p>
          <a:p>
            <a:r>
              <a:rPr lang="ru-RU" sz="3200" dirty="0" err="1" smtClean="0">
                <a:latin typeface="Arial Cyr Chuv" pitchFamily="34" charset="-52"/>
              </a:rPr>
              <a:t>х\х.м</a:t>
            </a:r>
            <a:r>
              <a:rPr lang="ru-RU" sz="3200" dirty="0" smtClean="0">
                <a:latin typeface="Arial Cyr Chuv" pitchFamily="34" charset="-52"/>
              </a:rPr>
              <a:t>  -  прекрасный</a:t>
            </a:r>
          </a:p>
          <a:p>
            <a:r>
              <a:rPr lang="ru-RU" sz="3200" dirty="0" err="1" smtClean="0">
                <a:latin typeface="Arial Cyr Chuv" pitchFamily="34" charset="-52"/>
              </a:rPr>
              <a:t>хир</a:t>
            </a:r>
            <a:r>
              <a:rPr lang="ru-RU" sz="3200" dirty="0" smtClean="0">
                <a:latin typeface="Arial Cyr Chuv" pitchFamily="34" charset="-52"/>
              </a:rPr>
              <a:t> – поле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3000" dirty="0" smtClean="0">
              <a:latin typeface="Arial Cyr Chuv" pitchFamily="34" charset="-52"/>
            </a:endParaRPr>
          </a:p>
          <a:p>
            <a:pPr>
              <a:buNone/>
            </a:pPr>
            <a:endParaRPr lang="ru-RU" sz="3000" dirty="0">
              <a:latin typeface="Arial Cyr Chuv" pitchFamily="34" charset="-52"/>
            </a:endParaRP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                         </a:t>
            </a: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1) родился                                                             4) жил</a:t>
            </a:r>
            <a:endParaRPr lang="ru-RU" sz="2400" dirty="0">
              <a:latin typeface="Arial Cyr Chuv" pitchFamily="34" charset="-52"/>
            </a:endParaRP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                                           </a:t>
            </a:r>
          </a:p>
          <a:p>
            <a:pPr>
              <a:buNone/>
            </a:pPr>
            <a:endParaRPr lang="ru-RU" sz="2400" dirty="0" smtClean="0">
              <a:latin typeface="Arial Cyr Chuv" pitchFamily="34" charset="-52"/>
            </a:endParaRP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                                                               5) хорошо</a:t>
            </a: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2) глаза                                                                   рисовал</a:t>
            </a: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</a:t>
            </a:r>
          </a:p>
          <a:p>
            <a:pPr>
              <a:buNone/>
            </a:pPr>
            <a:endParaRPr lang="ru-RU" sz="2400" dirty="0" smtClean="0">
              <a:latin typeface="Arial Cyr Chuv" pitchFamily="34" charset="-52"/>
            </a:endParaRP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3) волосы                                             6) писал</a:t>
            </a: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                                                                 стихи</a:t>
            </a: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                                                                     </a:t>
            </a:r>
            <a:endParaRPr lang="ru-RU" sz="2400" dirty="0">
              <a:latin typeface="Arial Cyr Chuv" pitchFamily="34" charset="-52"/>
            </a:endParaRPr>
          </a:p>
          <a:p>
            <a:pPr>
              <a:buNone/>
            </a:pPr>
            <a:r>
              <a:rPr lang="ru-RU" sz="2400" dirty="0" smtClean="0">
                <a:latin typeface="Arial Cyr Chuv" pitchFamily="34" charset="-52"/>
              </a:rPr>
              <a:t>            </a:t>
            </a:r>
            <a:endParaRPr lang="ru-RU" sz="2400" dirty="0"/>
          </a:p>
          <a:p>
            <a:pPr>
              <a:buNone/>
            </a:pPr>
            <a:endParaRPr lang="ru-RU" sz="2400" dirty="0">
              <a:latin typeface="Arial Cyr Chuv" pitchFamily="34" charset="-52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715008" y="2000240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72132" y="2857496"/>
            <a:ext cx="107157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429256" y="4286256"/>
            <a:ext cx="1099674" cy="400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2000232" y="2000240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857356" y="3428999"/>
            <a:ext cx="1071570" cy="250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2500298" y="4143380"/>
            <a:ext cx="1143008" cy="472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000240"/>
            <a:ext cx="2143140" cy="291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58866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87</TotalTime>
  <Words>61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Словарная работа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Миша</cp:lastModifiedBy>
  <cp:revision>14</cp:revision>
  <dcterms:created xsi:type="dcterms:W3CDTF">2011-11-19T17:25:26Z</dcterms:created>
  <dcterms:modified xsi:type="dcterms:W3CDTF">2012-07-19T07:37:26Z</dcterms:modified>
</cp:coreProperties>
</file>