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0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5ED55-8CE5-4686-B6F2-2EEC0388D126}" type="datetimeFigureOut">
              <a:rPr lang="ru-RU" smtClean="0"/>
              <a:t>11.10.2010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F523B-651A-49F4-8C57-D7764CE282A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357298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Допишите аргументы  и вывод к данному фрагменту, используя односоставные предложения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 fontScale="77500" lnSpcReduction="20000"/>
          </a:bodyPr>
          <a:lstStyle/>
          <a:p>
            <a:r>
              <a:rPr lang="ru-RU" sz="3800" dirty="0" smtClean="0"/>
              <a:t>Если </a:t>
            </a:r>
            <a:r>
              <a:rPr lang="ru-RU" sz="3800" dirty="0"/>
              <a:t>природа необходима человеку для его биологической жизни, то культурная среда столь же необходима для </a:t>
            </a:r>
            <a:r>
              <a:rPr lang="ru-RU" sz="3800" dirty="0" smtClean="0"/>
              <a:t>его __________________  жизни</a:t>
            </a:r>
            <a:r>
              <a:rPr lang="ru-RU" sz="3800" dirty="0"/>
              <a:t>, для его привязанности к родным местам, для его нравственной самодисциплины и </a:t>
            </a:r>
            <a:r>
              <a:rPr lang="ru-RU" sz="3800" dirty="0" err="1"/>
              <a:t>социальности</a:t>
            </a:r>
            <a:r>
              <a:rPr lang="ru-RU" sz="3800" dirty="0" smtClean="0"/>
              <a:t>.</a:t>
            </a:r>
          </a:p>
          <a:p>
            <a:endParaRPr lang="ru-RU" dirty="0"/>
          </a:p>
          <a:p>
            <a:r>
              <a:rPr lang="ru-RU" sz="3100" b="1" dirty="0"/>
              <a:t>Словарь:</a:t>
            </a:r>
            <a:r>
              <a:rPr lang="ru-RU" sz="3100" dirty="0"/>
              <a:t> духовная тонкость, психологическая гибкость, эмоциональная культура, красота добра и самоотверженности. </a:t>
            </a:r>
          </a:p>
          <a:p>
            <a:r>
              <a:rPr lang="ru-RU" sz="3100" dirty="0"/>
              <a:t>Учиться чувствовать высокую музыку, философскую или лирическую глубину художественного полотна.</a:t>
            </a:r>
          </a:p>
          <a:p>
            <a:r>
              <a:rPr lang="ru-RU" sz="3100" dirty="0"/>
              <a:t>Драматичная эмоциональная необразованность.</a:t>
            </a:r>
          </a:p>
          <a:p>
            <a:r>
              <a:rPr lang="ru-RU" sz="3100" b="1" dirty="0"/>
              <a:t>Вывод:</a:t>
            </a:r>
            <a:r>
              <a:rPr lang="ru-RU" sz="3100" dirty="0"/>
              <a:t> Красота и культура формируют и лепят душу, чистое и здоровое миропонимание, не могут вести к дурным поступкам и никогда не смирятся с серой и бездеятельной жизнью</a:t>
            </a:r>
            <a:r>
              <a:rPr lang="ru-RU" sz="3100" dirty="0" smtClean="0"/>
              <a:t>…</a:t>
            </a:r>
            <a:endParaRPr lang="ru-RU" sz="3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43306" y="2071678"/>
            <a:ext cx="328614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dirty="0"/>
              <a:t>духовной, </a:t>
            </a:r>
            <a:r>
              <a:rPr lang="ru-RU" sz="2100" dirty="0" smtClean="0"/>
              <a:t>    нравственной </a:t>
            </a:r>
            <a:endParaRPr lang="ru-RU" sz="2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111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Допишите аргументы  и вывод к данному фрагменту, используя односоставные предложения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Допишите аргументы  и вывод к данному фрагменту, используя односоставные предложения</dc:title>
  <dc:creator>Венера Евгеньевна</dc:creator>
  <cp:lastModifiedBy>Венера Евгеньевна</cp:lastModifiedBy>
  <cp:revision>1</cp:revision>
  <dcterms:created xsi:type="dcterms:W3CDTF">2010-10-10T23:49:55Z</dcterms:created>
  <dcterms:modified xsi:type="dcterms:W3CDTF">2010-10-10T23:54:17Z</dcterms:modified>
</cp:coreProperties>
</file>