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6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FFCC"/>
    <a:srgbClr val="00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B0ED-226A-4275-B657-5E6E26243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B191F-3314-4438-88BF-260E8E5E7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9F6B-5078-40A7-ADEF-EF8598E6E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4A2A-6A43-4DAF-AD6D-CD40630D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60189-0677-4375-B297-67CCBAB32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DAE94-05C8-4A52-9A3C-DB4B603A4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C28C-61E2-4ECE-AC02-941486B6E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D79D-68BC-4F70-96C7-37818D05F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8672-549E-41C3-9304-4285AB216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AFCC-1E1D-495F-B0F9-2E1B43E8F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F6BE-43F8-44DF-9F96-175A37C79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65B0DD-7F40-42A7-8390-89D818992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&#1082;&#1074;&#1072;&#1096;&#1077;&#1085;&#1085;&#1072;&#1103;%20&#1082;&#1072;&#1087;&#1091;&#1089;&#1090;&#1072;.fl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&#1052;&#1072;&#1083;&#1086;&#1089;&#1086;&#1083;&#1100;&#1085;&#1099;&#1077;%20&#1086;&#1075;&#1091;&#1088;&#1094;&#1099;.fl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3284538"/>
            <a:ext cx="35560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557338"/>
            <a:ext cx="34829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0033"/>
                </a:solidFill>
              </a:rPr>
              <a:t>Заготовка продуктов</a:t>
            </a:r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1700213"/>
            <a:ext cx="38433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1"/>
          <p:cNvSpPr>
            <a:spLocks noGrp="1" noChangeArrowheads="1"/>
          </p:cNvSpPr>
          <p:nvPr>
            <p:ph type="subTitle" idx="1"/>
          </p:nvPr>
        </p:nvSpPr>
        <p:spPr>
          <a:xfrm flipH="1">
            <a:off x="539750" y="5084763"/>
            <a:ext cx="69850" cy="550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4437063"/>
            <a:ext cx="27368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1341438"/>
            <a:ext cx="2808288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660033"/>
                </a:solidFill>
              </a:rPr>
              <a:t>Сушка ягод, яблок, грибов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email"/>
          <a:srcRect r="12300" b="6110"/>
          <a:stretch>
            <a:fillRect/>
          </a:stretch>
        </p:blipFill>
        <p:spPr>
          <a:xfrm>
            <a:off x="5219700" y="3716338"/>
            <a:ext cx="3600450" cy="2817812"/>
          </a:xfrm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268413"/>
            <a:ext cx="2665413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3716338"/>
            <a:ext cx="29146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1863" y="1268413"/>
            <a:ext cx="26638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660033"/>
                </a:solidFill>
              </a:rPr>
              <a:t>Заморозка продуктов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2781300"/>
            <a:ext cx="322103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557338"/>
            <a:ext cx="3106738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4221163"/>
            <a:ext cx="3095625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1412875"/>
            <a:ext cx="2457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5940425" y="4005263"/>
            <a:ext cx="2376488" cy="2495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660033"/>
                </a:solidFill>
              </a:rPr>
              <a:t>Какой способ консервирования применяется для каждого вида?</a:t>
            </a:r>
            <a:r>
              <a:rPr lang="ru-RU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Огурцы, помидоры- засаливают, маринуют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Капусту- квасят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Зелень- засаливают, сушат, замораживают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Корнеплоды- сушат</a:t>
            </a:r>
          </a:p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Фрукты, ягоды, грибы- сушат, замораживают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773238"/>
            <a:ext cx="28606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1412875"/>
            <a:ext cx="28717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3573463"/>
            <a:ext cx="187325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1125538"/>
            <a:ext cx="18653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3" y="4797425"/>
            <a:ext cx="14589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660033"/>
                </a:solidFill>
              </a:rPr>
              <a:t>Пряности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539750" y="3860800"/>
            <a:ext cx="2879725" cy="2016125"/>
          </a:xfr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1863" y="3716338"/>
            <a:ext cx="28590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288" y="12684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660033"/>
                </a:solidFill>
              </a:rPr>
              <a:t>Первичная обработка овощей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Переборка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Сортировка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Мойка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Очистка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Промывание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Нарезка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4868863"/>
            <a:ext cx="28956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3860800"/>
            <a:ext cx="295275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341438"/>
            <a:ext cx="27368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1484313"/>
            <a:ext cx="20875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660033"/>
                </a:solidFill>
              </a:rPr>
              <a:t>Посуда, инструменты и приспособления используемая для заготовки продуктов</a:t>
            </a:r>
          </a:p>
        </p:txBody>
      </p:sp>
      <p:pic>
        <p:nvPicPr>
          <p:cNvPr id="615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6" cstate="email"/>
          <a:srcRect r="4106"/>
          <a:stretch>
            <a:fillRect/>
          </a:stretch>
        </p:blipFill>
        <p:spPr>
          <a:xfrm>
            <a:off x="250825" y="1196975"/>
            <a:ext cx="2139950" cy="3240088"/>
          </a:xfrm>
        </p:spPr>
      </p:pic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8175" y="1989138"/>
            <a:ext cx="13795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5825" y="3500438"/>
            <a:ext cx="1587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825" y="4581525"/>
            <a:ext cx="28813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867400" y="4508500"/>
            <a:ext cx="138906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660033"/>
                </a:solidFill>
              </a:rPr>
              <a:t>Засол капусты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3644900"/>
            <a:ext cx="37385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1196975"/>
            <a:ext cx="4162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557338"/>
            <a:ext cx="23764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8532813" y="5949950"/>
            <a:ext cx="153987" cy="17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4143375"/>
            <a:ext cx="34559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660033"/>
                </a:solidFill>
              </a:rPr>
              <a:t>Квашеная капуста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8195" name="Picture 5">
            <a:hlinkClick r:id="rId2" action="ppaction://hlinkfile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 b="4346"/>
          <a:stretch>
            <a:fillRect/>
          </a:stretch>
        </p:blipFill>
        <p:spPr>
          <a:xfrm>
            <a:off x="1042988" y="1484313"/>
            <a:ext cx="6705600" cy="49657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660033"/>
                </a:solidFill>
              </a:rPr>
              <a:t>Соление огурцов и помидоров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3644900"/>
            <a:ext cx="35893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412875"/>
            <a:ext cx="18716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195513" y="2636838"/>
            <a:ext cx="2959100" cy="33131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4">
            <a:hlinkClick r:id="rId2" action="ppaction://hlinkfile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 l="3401" r="16025" b="6673"/>
          <a:stretch>
            <a:fillRect/>
          </a:stretch>
        </p:blipFill>
        <p:spPr>
          <a:xfrm>
            <a:off x="1692275" y="260350"/>
            <a:ext cx="5419725" cy="6408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252</TotalTime>
  <Words>69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Оформление по умолчанию</vt:lpstr>
      <vt:lpstr>Заготовка продуктов</vt:lpstr>
      <vt:lpstr>Какой способ консервирования применяется для каждого вида? </vt:lpstr>
      <vt:lpstr>Пряности</vt:lpstr>
      <vt:lpstr>Первичная обработка овощей</vt:lpstr>
      <vt:lpstr>Посуда, инструменты и приспособления используемая для заготовки продуктов</vt:lpstr>
      <vt:lpstr>Засол капусты</vt:lpstr>
      <vt:lpstr>Квашеная капуста </vt:lpstr>
      <vt:lpstr>Соление огурцов и помидоров</vt:lpstr>
      <vt:lpstr>Слайд 9</vt:lpstr>
      <vt:lpstr>Сушка ягод, яблок, грибов</vt:lpstr>
      <vt:lpstr>Заморозка продуктов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Комоско Сергей</dc:creator>
  <cp:lastModifiedBy>revaz</cp:lastModifiedBy>
  <cp:revision>14</cp:revision>
  <dcterms:created xsi:type="dcterms:W3CDTF">2010-10-14T13:01:33Z</dcterms:created>
  <dcterms:modified xsi:type="dcterms:W3CDTF">2012-07-19T19:58:45Z</dcterms:modified>
</cp:coreProperties>
</file>