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8" r:id="rId4"/>
    <p:sldId id="263" r:id="rId5"/>
    <p:sldId id="264" r:id="rId6"/>
    <p:sldId id="265" r:id="rId7"/>
    <p:sldId id="257" r:id="rId8"/>
    <p:sldId id="272" r:id="rId9"/>
    <p:sldId id="271" r:id="rId10"/>
    <p:sldId id="270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8" autoAdjust="0"/>
    <p:restoredTop sz="94582" autoAdjust="0"/>
  </p:normalViewPr>
  <p:slideViewPr>
    <p:cSldViewPr>
      <p:cViewPr varScale="1">
        <p:scale>
          <a:sx n="74" d="100"/>
          <a:sy n="74" d="100"/>
        </p:scale>
        <p:origin x="-34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404664"/>
            <a:ext cx="8208912" cy="612068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980728"/>
            <a:ext cx="7772400" cy="1470025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День Матери</a:t>
            </a:r>
            <a:endParaRPr lang="ru-RU" sz="7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4" descr="e1c9efb73a6b2049a240606653fd07d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286670">
            <a:off x="1838467" y="3534708"/>
            <a:ext cx="4703762" cy="2466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7544" y="260648"/>
            <a:ext cx="8208912" cy="61926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(35 + 40) : 5 = 35 : 5 + 40 : 5 = 15</a:t>
            </a:r>
          </a:p>
          <a:p>
            <a:endParaRPr lang="ru-RU" dirty="0"/>
          </a:p>
        </p:txBody>
      </p:sp>
      <p:pic>
        <p:nvPicPr>
          <p:cNvPr id="7" name="Picture 17" descr="bc6a11f6bdf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899074" flipH="1">
            <a:off x="6377932" y="1885460"/>
            <a:ext cx="1981200" cy="4203868"/>
          </a:xfrm>
          <a:prstGeom prst="rect">
            <a:avLst/>
          </a:prstGeom>
          <a:noFill/>
        </p:spPr>
      </p:pic>
      <p:pic>
        <p:nvPicPr>
          <p:cNvPr id="8" name="Picture 17" descr="bc6a11f6bdf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943579" flipH="1">
            <a:off x="6432039" y="3558643"/>
            <a:ext cx="1981200" cy="3303588"/>
          </a:xfrm>
          <a:prstGeom prst="rect">
            <a:avLst/>
          </a:prstGeom>
          <a:noFill/>
        </p:spPr>
      </p:pic>
      <p:pic>
        <p:nvPicPr>
          <p:cNvPr id="9" name="Picture 17" descr="bc6a11f6bdf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0571354" flipH="1">
            <a:off x="5357399" y="2714149"/>
            <a:ext cx="1981200" cy="318463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76672"/>
            <a:ext cx="8496944" cy="597666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Решить уравнение: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вариант                               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вариант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400" b="1" dirty="0" smtClean="0">
                <a:solidFill>
                  <a:srgbClr val="C00000"/>
                </a:solidFill>
              </a:rPr>
              <a:t>(18 + </a:t>
            </a:r>
            <a:r>
              <a:rPr lang="ru-RU" sz="4400" b="1" dirty="0" err="1" smtClean="0">
                <a:solidFill>
                  <a:srgbClr val="C00000"/>
                </a:solidFill>
              </a:rPr>
              <a:t>х</a:t>
            </a:r>
            <a:r>
              <a:rPr lang="ru-RU" sz="4400" b="1" dirty="0" smtClean="0">
                <a:solidFill>
                  <a:srgbClr val="C00000"/>
                </a:solidFill>
              </a:rPr>
              <a:t>) : 3 = 9            (с + 15) : 5 = 7</a:t>
            </a:r>
            <a:endParaRPr lang="ru-RU" sz="4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0" descr="b3cbee55cc1d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3709532">
            <a:off x="2621769" y="3354140"/>
            <a:ext cx="1803502" cy="3680249"/>
          </a:xfrm>
          <a:prstGeom prst="rect">
            <a:avLst/>
          </a:prstGeom>
          <a:noFill/>
        </p:spPr>
      </p:pic>
      <p:pic>
        <p:nvPicPr>
          <p:cNvPr id="6" name="Picture 17" descr="05c3c3a0e5fa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400000">
            <a:off x="3843056" y="3365856"/>
            <a:ext cx="2089914" cy="3512347"/>
          </a:xfrm>
          <a:prstGeom prst="rect">
            <a:avLst/>
          </a:prstGeom>
          <a:noFill/>
        </p:spPr>
      </p:pic>
      <p:pic>
        <p:nvPicPr>
          <p:cNvPr id="7" name="Picture 20" descr="b3cbee55cc1d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781522">
            <a:off x="2977737" y="3801409"/>
            <a:ext cx="1803502" cy="36802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467544" y="260648"/>
            <a:ext cx="8136904" cy="626469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sz="7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6" descr="пп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7962">
            <a:off x="5886962" y="1161136"/>
            <a:ext cx="1727200" cy="3810000"/>
          </a:xfrm>
          <a:prstGeom prst="rect">
            <a:avLst/>
          </a:prstGeom>
          <a:noFill/>
        </p:spPr>
      </p:pic>
      <p:pic>
        <p:nvPicPr>
          <p:cNvPr id="21" name="Picture 18" descr="0640c9b4f5a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490596">
            <a:off x="4162960" y="2202947"/>
            <a:ext cx="2561058" cy="4648944"/>
          </a:xfrm>
          <a:prstGeom prst="rect">
            <a:avLst/>
          </a:prstGeom>
          <a:noFill/>
        </p:spPr>
      </p:pic>
      <p:pic>
        <p:nvPicPr>
          <p:cNvPr id="22" name="Picture 19" descr="0640c9b4f5a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93630">
            <a:off x="5529876" y="1523755"/>
            <a:ext cx="2579688" cy="5022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115617" y="908720"/>
          <a:ext cx="6552726" cy="5184576"/>
        </p:xfrm>
        <a:graphic>
          <a:graphicData uri="http://schemas.openxmlformats.org/drawingml/2006/table">
            <a:tbl>
              <a:tblPr/>
              <a:tblGrid>
                <a:gridCol w="1138653"/>
                <a:gridCol w="1425140"/>
                <a:gridCol w="1138653"/>
                <a:gridCol w="1425140"/>
                <a:gridCol w="1425140"/>
              </a:tblGrid>
              <a:tr h="10287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ru-RU" sz="4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4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4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4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4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87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latin typeface="Times New Roman"/>
                          <a:ea typeface="Calibri"/>
                          <a:cs typeface="Times New Roman"/>
                        </a:rPr>
                        <a:t> 10</a:t>
                      </a:r>
                      <a:endParaRPr lang="ru-RU" sz="4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  <a:endParaRPr lang="ru-RU" sz="4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endParaRPr lang="ru-RU" sz="4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4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latin typeface="Times New Roman"/>
                          <a:ea typeface="Calibri"/>
                          <a:cs typeface="Times New Roman"/>
                        </a:rPr>
                        <a:t>63</a:t>
                      </a:r>
                      <a:endParaRPr lang="ru-RU" sz="4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87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latin typeface="Times New Roman"/>
                          <a:ea typeface="Calibri"/>
                          <a:cs typeface="Times New Roman"/>
                        </a:rPr>
                        <a:t>42</a:t>
                      </a:r>
                      <a:endParaRPr lang="ru-RU" sz="4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latin typeface="Times New Roman"/>
                          <a:ea typeface="Calibri"/>
                          <a:cs typeface="Times New Roman"/>
                        </a:rPr>
                        <a:t>56</a:t>
                      </a:r>
                      <a:endParaRPr lang="ru-RU" sz="4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4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4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4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87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4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4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latin typeface="Times New Roman"/>
                          <a:ea typeface="Calibri"/>
                          <a:cs typeface="Times New Roman"/>
                        </a:rPr>
                        <a:t>49</a:t>
                      </a:r>
                      <a:endParaRPr lang="ru-RU" sz="4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4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4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7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4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4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4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ru-RU" sz="4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ru-RU" sz="4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0" y="5684565"/>
            <a:ext cx="1584176" cy="1173435"/>
            <a:chOff x="675" y="1035"/>
            <a:chExt cx="3989" cy="4002"/>
          </a:xfrm>
        </p:grpSpPr>
        <p:sp>
          <p:nvSpPr>
            <p:cNvPr id="7" name="Oval 3"/>
            <p:cNvSpPr>
              <a:spLocks noChangeArrowheads="1"/>
            </p:cNvSpPr>
            <p:nvPr/>
          </p:nvSpPr>
          <p:spPr bwMode="auto">
            <a:xfrm flipV="1">
              <a:off x="2025" y="2460"/>
              <a:ext cx="1230" cy="126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Oval 4"/>
            <p:cNvSpPr>
              <a:spLocks noChangeArrowheads="1"/>
            </p:cNvSpPr>
            <p:nvPr/>
          </p:nvSpPr>
          <p:spPr bwMode="auto">
            <a:xfrm rot="498028">
              <a:off x="2535" y="1035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Oval 5"/>
            <p:cNvSpPr>
              <a:spLocks noChangeArrowheads="1"/>
            </p:cNvSpPr>
            <p:nvPr/>
          </p:nvSpPr>
          <p:spPr bwMode="auto">
            <a:xfrm rot="4262296">
              <a:off x="1546" y="1571"/>
              <a:ext cx="1381" cy="57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Oval 6"/>
            <p:cNvSpPr>
              <a:spLocks noChangeArrowheads="1"/>
            </p:cNvSpPr>
            <p:nvPr/>
          </p:nvSpPr>
          <p:spPr bwMode="auto">
            <a:xfrm rot="2231673">
              <a:off x="3135" y="1275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Oval 7"/>
            <p:cNvSpPr>
              <a:spLocks noChangeArrowheads="1"/>
            </p:cNvSpPr>
            <p:nvPr/>
          </p:nvSpPr>
          <p:spPr bwMode="auto">
            <a:xfrm rot="-870606">
              <a:off x="2655" y="3612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auto">
            <a:xfrm rot="498028">
              <a:off x="2025" y="3612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Oval 9"/>
            <p:cNvSpPr>
              <a:spLocks noChangeArrowheads="1"/>
            </p:cNvSpPr>
            <p:nvPr/>
          </p:nvSpPr>
          <p:spPr bwMode="auto">
            <a:xfrm rot="3578369">
              <a:off x="3548" y="1755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Oval 10"/>
            <p:cNvSpPr>
              <a:spLocks noChangeArrowheads="1"/>
            </p:cNvSpPr>
            <p:nvPr/>
          </p:nvSpPr>
          <p:spPr bwMode="auto">
            <a:xfrm rot="2451955">
              <a:off x="1425" y="3300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Oval 11"/>
            <p:cNvSpPr>
              <a:spLocks noChangeArrowheads="1"/>
            </p:cNvSpPr>
            <p:nvPr/>
          </p:nvSpPr>
          <p:spPr bwMode="auto">
            <a:xfrm rot="4067201">
              <a:off x="1088" y="2707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Oval 12"/>
            <p:cNvSpPr>
              <a:spLocks noChangeArrowheads="1"/>
            </p:cNvSpPr>
            <p:nvPr/>
          </p:nvSpPr>
          <p:spPr bwMode="auto">
            <a:xfrm rot="6056785">
              <a:off x="1088" y="2047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Oval 13"/>
            <p:cNvSpPr>
              <a:spLocks noChangeArrowheads="1"/>
            </p:cNvSpPr>
            <p:nvPr/>
          </p:nvSpPr>
          <p:spPr bwMode="auto">
            <a:xfrm rot="-2801661">
              <a:off x="1395" y="1447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Oval 14"/>
            <p:cNvSpPr>
              <a:spLocks noChangeArrowheads="1"/>
            </p:cNvSpPr>
            <p:nvPr/>
          </p:nvSpPr>
          <p:spPr bwMode="auto">
            <a:xfrm rot="-5132249">
              <a:off x="3644" y="2355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Oval 15"/>
            <p:cNvSpPr>
              <a:spLocks noChangeArrowheads="1"/>
            </p:cNvSpPr>
            <p:nvPr/>
          </p:nvSpPr>
          <p:spPr bwMode="auto">
            <a:xfrm rot="-25294270">
              <a:off x="3660" y="2897"/>
              <a:ext cx="600" cy="140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Oval 16"/>
            <p:cNvSpPr>
              <a:spLocks noChangeArrowheads="1"/>
            </p:cNvSpPr>
            <p:nvPr/>
          </p:nvSpPr>
          <p:spPr bwMode="auto">
            <a:xfrm rot="-2062359">
              <a:off x="3205" y="3313"/>
              <a:ext cx="600" cy="141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1" name="Group 2"/>
          <p:cNvGrpSpPr>
            <a:grpSpLocks/>
          </p:cNvGrpSpPr>
          <p:nvPr/>
        </p:nvGrpSpPr>
        <p:grpSpPr bwMode="auto">
          <a:xfrm>
            <a:off x="-252536" y="4005064"/>
            <a:ext cx="1584176" cy="1173435"/>
            <a:chOff x="675" y="1035"/>
            <a:chExt cx="3989" cy="4002"/>
          </a:xfrm>
        </p:grpSpPr>
        <p:sp>
          <p:nvSpPr>
            <p:cNvPr id="22" name="Oval 3"/>
            <p:cNvSpPr>
              <a:spLocks noChangeArrowheads="1"/>
            </p:cNvSpPr>
            <p:nvPr/>
          </p:nvSpPr>
          <p:spPr bwMode="auto">
            <a:xfrm flipV="1">
              <a:off x="2025" y="2460"/>
              <a:ext cx="1230" cy="126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Oval 4"/>
            <p:cNvSpPr>
              <a:spLocks noChangeArrowheads="1"/>
            </p:cNvSpPr>
            <p:nvPr/>
          </p:nvSpPr>
          <p:spPr bwMode="auto">
            <a:xfrm rot="498028">
              <a:off x="2535" y="1035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Oval 5"/>
            <p:cNvSpPr>
              <a:spLocks noChangeArrowheads="1"/>
            </p:cNvSpPr>
            <p:nvPr/>
          </p:nvSpPr>
          <p:spPr bwMode="auto">
            <a:xfrm rot="4262296">
              <a:off x="1546" y="1571"/>
              <a:ext cx="1381" cy="57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Oval 6"/>
            <p:cNvSpPr>
              <a:spLocks noChangeArrowheads="1"/>
            </p:cNvSpPr>
            <p:nvPr/>
          </p:nvSpPr>
          <p:spPr bwMode="auto">
            <a:xfrm rot="2231673">
              <a:off x="3135" y="1275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Oval 7"/>
            <p:cNvSpPr>
              <a:spLocks noChangeArrowheads="1"/>
            </p:cNvSpPr>
            <p:nvPr/>
          </p:nvSpPr>
          <p:spPr bwMode="auto">
            <a:xfrm rot="-870606">
              <a:off x="2655" y="3612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Oval 8"/>
            <p:cNvSpPr>
              <a:spLocks noChangeArrowheads="1"/>
            </p:cNvSpPr>
            <p:nvPr/>
          </p:nvSpPr>
          <p:spPr bwMode="auto">
            <a:xfrm rot="498028">
              <a:off x="2025" y="3612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Oval 9"/>
            <p:cNvSpPr>
              <a:spLocks noChangeArrowheads="1"/>
            </p:cNvSpPr>
            <p:nvPr/>
          </p:nvSpPr>
          <p:spPr bwMode="auto">
            <a:xfrm rot="3578369">
              <a:off x="3548" y="1755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Oval 10"/>
            <p:cNvSpPr>
              <a:spLocks noChangeArrowheads="1"/>
            </p:cNvSpPr>
            <p:nvPr/>
          </p:nvSpPr>
          <p:spPr bwMode="auto">
            <a:xfrm rot="2451955">
              <a:off x="1425" y="3300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Oval 11"/>
            <p:cNvSpPr>
              <a:spLocks noChangeArrowheads="1"/>
            </p:cNvSpPr>
            <p:nvPr/>
          </p:nvSpPr>
          <p:spPr bwMode="auto">
            <a:xfrm rot="4067201">
              <a:off x="1088" y="2707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Oval 12"/>
            <p:cNvSpPr>
              <a:spLocks noChangeArrowheads="1"/>
            </p:cNvSpPr>
            <p:nvPr/>
          </p:nvSpPr>
          <p:spPr bwMode="auto">
            <a:xfrm rot="6056785">
              <a:off x="1088" y="2047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Oval 13"/>
            <p:cNvSpPr>
              <a:spLocks noChangeArrowheads="1"/>
            </p:cNvSpPr>
            <p:nvPr/>
          </p:nvSpPr>
          <p:spPr bwMode="auto">
            <a:xfrm rot="-2801661">
              <a:off x="1395" y="1447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Oval 14"/>
            <p:cNvSpPr>
              <a:spLocks noChangeArrowheads="1"/>
            </p:cNvSpPr>
            <p:nvPr/>
          </p:nvSpPr>
          <p:spPr bwMode="auto">
            <a:xfrm rot="-5132249">
              <a:off x="3644" y="2355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Oval 15"/>
            <p:cNvSpPr>
              <a:spLocks noChangeArrowheads="1"/>
            </p:cNvSpPr>
            <p:nvPr/>
          </p:nvSpPr>
          <p:spPr bwMode="auto">
            <a:xfrm rot="-25294270">
              <a:off x="3660" y="2897"/>
              <a:ext cx="600" cy="140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Oval 16"/>
            <p:cNvSpPr>
              <a:spLocks noChangeArrowheads="1"/>
            </p:cNvSpPr>
            <p:nvPr/>
          </p:nvSpPr>
          <p:spPr bwMode="auto">
            <a:xfrm rot="-2062359">
              <a:off x="3205" y="3313"/>
              <a:ext cx="600" cy="141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6" name="Group 2"/>
          <p:cNvGrpSpPr>
            <a:grpSpLocks/>
          </p:cNvGrpSpPr>
          <p:nvPr/>
        </p:nvGrpSpPr>
        <p:grpSpPr bwMode="auto">
          <a:xfrm>
            <a:off x="-252536" y="1916832"/>
            <a:ext cx="1584176" cy="1173435"/>
            <a:chOff x="675" y="1035"/>
            <a:chExt cx="3989" cy="4002"/>
          </a:xfrm>
        </p:grpSpPr>
        <p:sp>
          <p:nvSpPr>
            <p:cNvPr id="37" name="Oval 3"/>
            <p:cNvSpPr>
              <a:spLocks noChangeArrowheads="1"/>
            </p:cNvSpPr>
            <p:nvPr/>
          </p:nvSpPr>
          <p:spPr bwMode="auto">
            <a:xfrm flipV="1">
              <a:off x="2025" y="2460"/>
              <a:ext cx="1230" cy="126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Oval 4"/>
            <p:cNvSpPr>
              <a:spLocks noChangeArrowheads="1"/>
            </p:cNvSpPr>
            <p:nvPr/>
          </p:nvSpPr>
          <p:spPr bwMode="auto">
            <a:xfrm rot="498028">
              <a:off x="2535" y="1035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Oval 5"/>
            <p:cNvSpPr>
              <a:spLocks noChangeArrowheads="1"/>
            </p:cNvSpPr>
            <p:nvPr/>
          </p:nvSpPr>
          <p:spPr bwMode="auto">
            <a:xfrm rot="4262296">
              <a:off x="1546" y="1571"/>
              <a:ext cx="1381" cy="57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Oval 6"/>
            <p:cNvSpPr>
              <a:spLocks noChangeArrowheads="1"/>
            </p:cNvSpPr>
            <p:nvPr/>
          </p:nvSpPr>
          <p:spPr bwMode="auto">
            <a:xfrm rot="2231673">
              <a:off x="3135" y="1275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Oval 7"/>
            <p:cNvSpPr>
              <a:spLocks noChangeArrowheads="1"/>
            </p:cNvSpPr>
            <p:nvPr/>
          </p:nvSpPr>
          <p:spPr bwMode="auto">
            <a:xfrm rot="-870606">
              <a:off x="2655" y="3612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Oval 8"/>
            <p:cNvSpPr>
              <a:spLocks noChangeArrowheads="1"/>
            </p:cNvSpPr>
            <p:nvPr/>
          </p:nvSpPr>
          <p:spPr bwMode="auto">
            <a:xfrm rot="498028">
              <a:off x="2025" y="3612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Oval 9"/>
            <p:cNvSpPr>
              <a:spLocks noChangeArrowheads="1"/>
            </p:cNvSpPr>
            <p:nvPr/>
          </p:nvSpPr>
          <p:spPr bwMode="auto">
            <a:xfrm rot="3578369">
              <a:off x="3548" y="1755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Oval 10"/>
            <p:cNvSpPr>
              <a:spLocks noChangeArrowheads="1"/>
            </p:cNvSpPr>
            <p:nvPr/>
          </p:nvSpPr>
          <p:spPr bwMode="auto">
            <a:xfrm rot="2451955">
              <a:off x="1425" y="3300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Oval 11"/>
            <p:cNvSpPr>
              <a:spLocks noChangeArrowheads="1"/>
            </p:cNvSpPr>
            <p:nvPr/>
          </p:nvSpPr>
          <p:spPr bwMode="auto">
            <a:xfrm rot="4067201">
              <a:off x="1088" y="2707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Oval 12"/>
            <p:cNvSpPr>
              <a:spLocks noChangeArrowheads="1"/>
            </p:cNvSpPr>
            <p:nvPr/>
          </p:nvSpPr>
          <p:spPr bwMode="auto">
            <a:xfrm rot="6056785">
              <a:off x="1088" y="2047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Oval 13"/>
            <p:cNvSpPr>
              <a:spLocks noChangeArrowheads="1"/>
            </p:cNvSpPr>
            <p:nvPr/>
          </p:nvSpPr>
          <p:spPr bwMode="auto">
            <a:xfrm rot="-2801661">
              <a:off x="1395" y="1447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Oval 14"/>
            <p:cNvSpPr>
              <a:spLocks noChangeArrowheads="1"/>
            </p:cNvSpPr>
            <p:nvPr/>
          </p:nvSpPr>
          <p:spPr bwMode="auto">
            <a:xfrm rot="-5132249">
              <a:off x="3644" y="2355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Oval 15"/>
            <p:cNvSpPr>
              <a:spLocks noChangeArrowheads="1"/>
            </p:cNvSpPr>
            <p:nvPr/>
          </p:nvSpPr>
          <p:spPr bwMode="auto">
            <a:xfrm rot="-25294270">
              <a:off x="3660" y="2897"/>
              <a:ext cx="600" cy="140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Oval 16"/>
            <p:cNvSpPr>
              <a:spLocks noChangeArrowheads="1"/>
            </p:cNvSpPr>
            <p:nvPr/>
          </p:nvSpPr>
          <p:spPr bwMode="auto">
            <a:xfrm rot="-2062359">
              <a:off x="3205" y="3313"/>
              <a:ext cx="600" cy="141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1" name="Group 2"/>
          <p:cNvGrpSpPr>
            <a:grpSpLocks/>
          </p:cNvGrpSpPr>
          <p:nvPr/>
        </p:nvGrpSpPr>
        <p:grpSpPr bwMode="auto">
          <a:xfrm>
            <a:off x="0" y="0"/>
            <a:ext cx="1584176" cy="1173435"/>
            <a:chOff x="675" y="1035"/>
            <a:chExt cx="3989" cy="4002"/>
          </a:xfrm>
        </p:grpSpPr>
        <p:sp>
          <p:nvSpPr>
            <p:cNvPr id="52" name="Oval 3"/>
            <p:cNvSpPr>
              <a:spLocks noChangeArrowheads="1"/>
            </p:cNvSpPr>
            <p:nvPr/>
          </p:nvSpPr>
          <p:spPr bwMode="auto">
            <a:xfrm flipV="1">
              <a:off x="2025" y="2460"/>
              <a:ext cx="1230" cy="126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Oval 4"/>
            <p:cNvSpPr>
              <a:spLocks noChangeArrowheads="1"/>
            </p:cNvSpPr>
            <p:nvPr/>
          </p:nvSpPr>
          <p:spPr bwMode="auto">
            <a:xfrm rot="498028">
              <a:off x="2535" y="1035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Oval 5"/>
            <p:cNvSpPr>
              <a:spLocks noChangeArrowheads="1"/>
            </p:cNvSpPr>
            <p:nvPr/>
          </p:nvSpPr>
          <p:spPr bwMode="auto">
            <a:xfrm rot="4262296">
              <a:off x="1546" y="1571"/>
              <a:ext cx="1381" cy="57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Oval 6"/>
            <p:cNvSpPr>
              <a:spLocks noChangeArrowheads="1"/>
            </p:cNvSpPr>
            <p:nvPr/>
          </p:nvSpPr>
          <p:spPr bwMode="auto">
            <a:xfrm rot="2231673">
              <a:off x="3135" y="1275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Oval 7"/>
            <p:cNvSpPr>
              <a:spLocks noChangeArrowheads="1"/>
            </p:cNvSpPr>
            <p:nvPr/>
          </p:nvSpPr>
          <p:spPr bwMode="auto">
            <a:xfrm rot="-870606">
              <a:off x="2655" y="3612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Oval 8"/>
            <p:cNvSpPr>
              <a:spLocks noChangeArrowheads="1"/>
            </p:cNvSpPr>
            <p:nvPr/>
          </p:nvSpPr>
          <p:spPr bwMode="auto">
            <a:xfrm rot="498028">
              <a:off x="2025" y="3612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Oval 9"/>
            <p:cNvSpPr>
              <a:spLocks noChangeArrowheads="1"/>
            </p:cNvSpPr>
            <p:nvPr/>
          </p:nvSpPr>
          <p:spPr bwMode="auto">
            <a:xfrm rot="3578369">
              <a:off x="3548" y="1755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Oval 10"/>
            <p:cNvSpPr>
              <a:spLocks noChangeArrowheads="1"/>
            </p:cNvSpPr>
            <p:nvPr/>
          </p:nvSpPr>
          <p:spPr bwMode="auto">
            <a:xfrm rot="2451955">
              <a:off x="1425" y="3300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Oval 11"/>
            <p:cNvSpPr>
              <a:spLocks noChangeArrowheads="1"/>
            </p:cNvSpPr>
            <p:nvPr/>
          </p:nvSpPr>
          <p:spPr bwMode="auto">
            <a:xfrm rot="4067201">
              <a:off x="1088" y="2707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Oval 12"/>
            <p:cNvSpPr>
              <a:spLocks noChangeArrowheads="1"/>
            </p:cNvSpPr>
            <p:nvPr/>
          </p:nvSpPr>
          <p:spPr bwMode="auto">
            <a:xfrm rot="6056785">
              <a:off x="1088" y="2047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Oval 13"/>
            <p:cNvSpPr>
              <a:spLocks noChangeArrowheads="1"/>
            </p:cNvSpPr>
            <p:nvPr/>
          </p:nvSpPr>
          <p:spPr bwMode="auto">
            <a:xfrm rot="-2801661">
              <a:off x="1395" y="1447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Oval 14"/>
            <p:cNvSpPr>
              <a:spLocks noChangeArrowheads="1"/>
            </p:cNvSpPr>
            <p:nvPr/>
          </p:nvSpPr>
          <p:spPr bwMode="auto">
            <a:xfrm rot="-5132249">
              <a:off x="3644" y="2355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Oval 15"/>
            <p:cNvSpPr>
              <a:spLocks noChangeArrowheads="1"/>
            </p:cNvSpPr>
            <p:nvPr/>
          </p:nvSpPr>
          <p:spPr bwMode="auto">
            <a:xfrm rot="-25294270">
              <a:off x="3660" y="2897"/>
              <a:ext cx="600" cy="140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Oval 16"/>
            <p:cNvSpPr>
              <a:spLocks noChangeArrowheads="1"/>
            </p:cNvSpPr>
            <p:nvPr/>
          </p:nvSpPr>
          <p:spPr bwMode="auto">
            <a:xfrm rot="-2062359">
              <a:off x="3205" y="3313"/>
              <a:ext cx="600" cy="141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6" name="Group 2"/>
          <p:cNvGrpSpPr>
            <a:grpSpLocks/>
          </p:cNvGrpSpPr>
          <p:nvPr/>
        </p:nvGrpSpPr>
        <p:grpSpPr bwMode="auto">
          <a:xfrm>
            <a:off x="7559824" y="0"/>
            <a:ext cx="1584176" cy="1173435"/>
            <a:chOff x="675" y="1035"/>
            <a:chExt cx="3989" cy="4002"/>
          </a:xfrm>
        </p:grpSpPr>
        <p:sp>
          <p:nvSpPr>
            <p:cNvPr id="67" name="Oval 3"/>
            <p:cNvSpPr>
              <a:spLocks noChangeArrowheads="1"/>
            </p:cNvSpPr>
            <p:nvPr/>
          </p:nvSpPr>
          <p:spPr bwMode="auto">
            <a:xfrm flipV="1">
              <a:off x="2025" y="2460"/>
              <a:ext cx="1230" cy="126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Oval 4"/>
            <p:cNvSpPr>
              <a:spLocks noChangeArrowheads="1"/>
            </p:cNvSpPr>
            <p:nvPr/>
          </p:nvSpPr>
          <p:spPr bwMode="auto">
            <a:xfrm rot="498028">
              <a:off x="2535" y="1035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Oval 5"/>
            <p:cNvSpPr>
              <a:spLocks noChangeArrowheads="1"/>
            </p:cNvSpPr>
            <p:nvPr/>
          </p:nvSpPr>
          <p:spPr bwMode="auto">
            <a:xfrm rot="4262296">
              <a:off x="1546" y="1571"/>
              <a:ext cx="1381" cy="57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Oval 6"/>
            <p:cNvSpPr>
              <a:spLocks noChangeArrowheads="1"/>
            </p:cNvSpPr>
            <p:nvPr/>
          </p:nvSpPr>
          <p:spPr bwMode="auto">
            <a:xfrm rot="2231673">
              <a:off x="3135" y="1275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Oval 7"/>
            <p:cNvSpPr>
              <a:spLocks noChangeArrowheads="1"/>
            </p:cNvSpPr>
            <p:nvPr/>
          </p:nvSpPr>
          <p:spPr bwMode="auto">
            <a:xfrm rot="-870606">
              <a:off x="2655" y="3612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Oval 8"/>
            <p:cNvSpPr>
              <a:spLocks noChangeArrowheads="1"/>
            </p:cNvSpPr>
            <p:nvPr/>
          </p:nvSpPr>
          <p:spPr bwMode="auto">
            <a:xfrm rot="498028">
              <a:off x="2025" y="3612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Oval 9"/>
            <p:cNvSpPr>
              <a:spLocks noChangeArrowheads="1"/>
            </p:cNvSpPr>
            <p:nvPr/>
          </p:nvSpPr>
          <p:spPr bwMode="auto">
            <a:xfrm rot="3578369">
              <a:off x="3548" y="1755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Oval 10"/>
            <p:cNvSpPr>
              <a:spLocks noChangeArrowheads="1"/>
            </p:cNvSpPr>
            <p:nvPr/>
          </p:nvSpPr>
          <p:spPr bwMode="auto">
            <a:xfrm rot="2451955">
              <a:off x="1425" y="3300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Oval 11"/>
            <p:cNvSpPr>
              <a:spLocks noChangeArrowheads="1"/>
            </p:cNvSpPr>
            <p:nvPr/>
          </p:nvSpPr>
          <p:spPr bwMode="auto">
            <a:xfrm rot="4067201">
              <a:off x="1088" y="2707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Oval 12"/>
            <p:cNvSpPr>
              <a:spLocks noChangeArrowheads="1"/>
            </p:cNvSpPr>
            <p:nvPr/>
          </p:nvSpPr>
          <p:spPr bwMode="auto">
            <a:xfrm rot="6056785">
              <a:off x="1088" y="2047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Oval 13"/>
            <p:cNvSpPr>
              <a:spLocks noChangeArrowheads="1"/>
            </p:cNvSpPr>
            <p:nvPr/>
          </p:nvSpPr>
          <p:spPr bwMode="auto">
            <a:xfrm rot="-2801661">
              <a:off x="1395" y="1447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Oval 14"/>
            <p:cNvSpPr>
              <a:spLocks noChangeArrowheads="1"/>
            </p:cNvSpPr>
            <p:nvPr/>
          </p:nvSpPr>
          <p:spPr bwMode="auto">
            <a:xfrm rot="-5132249">
              <a:off x="3644" y="2355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Oval 15"/>
            <p:cNvSpPr>
              <a:spLocks noChangeArrowheads="1"/>
            </p:cNvSpPr>
            <p:nvPr/>
          </p:nvSpPr>
          <p:spPr bwMode="auto">
            <a:xfrm rot="-25294270">
              <a:off x="3660" y="2897"/>
              <a:ext cx="600" cy="140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Oval 16"/>
            <p:cNvSpPr>
              <a:spLocks noChangeArrowheads="1"/>
            </p:cNvSpPr>
            <p:nvPr/>
          </p:nvSpPr>
          <p:spPr bwMode="auto">
            <a:xfrm rot="-2062359">
              <a:off x="3205" y="3313"/>
              <a:ext cx="600" cy="141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81" name="Group 2"/>
          <p:cNvGrpSpPr>
            <a:grpSpLocks/>
          </p:cNvGrpSpPr>
          <p:nvPr/>
        </p:nvGrpSpPr>
        <p:grpSpPr bwMode="auto">
          <a:xfrm>
            <a:off x="7559824" y="1916832"/>
            <a:ext cx="1584176" cy="1173435"/>
            <a:chOff x="675" y="1035"/>
            <a:chExt cx="3989" cy="4002"/>
          </a:xfrm>
        </p:grpSpPr>
        <p:sp>
          <p:nvSpPr>
            <p:cNvPr id="82" name="Oval 3"/>
            <p:cNvSpPr>
              <a:spLocks noChangeArrowheads="1"/>
            </p:cNvSpPr>
            <p:nvPr/>
          </p:nvSpPr>
          <p:spPr bwMode="auto">
            <a:xfrm flipV="1">
              <a:off x="2025" y="2460"/>
              <a:ext cx="1230" cy="126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Oval 4"/>
            <p:cNvSpPr>
              <a:spLocks noChangeArrowheads="1"/>
            </p:cNvSpPr>
            <p:nvPr/>
          </p:nvSpPr>
          <p:spPr bwMode="auto">
            <a:xfrm rot="498028">
              <a:off x="2535" y="1035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Oval 5"/>
            <p:cNvSpPr>
              <a:spLocks noChangeArrowheads="1"/>
            </p:cNvSpPr>
            <p:nvPr/>
          </p:nvSpPr>
          <p:spPr bwMode="auto">
            <a:xfrm rot="4262296">
              <a:off x="1546" y="1571"/>
              <a:ext cx="1381" cy="57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Oval 6"/>
            <p:cNvSpPr>
              <a:spLocks noChangeArrowheads="1"/>
            </p:cNvSpPr>
            <p:nvPr/>
          </p:nvSpPr>
          <p:spPr bwMode="auto">
            <a:xfrm rot="2231673">
              <a:off x="3135" y="1275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Oval 7"/>
            <p:cNvSpPr>
              <a:spLocks noChangeArrowheads="1"/>
            </p:cNvSpPr>
            <p:nvPr/>
          </p:nvSpPr>
          <p:spPr bwMode="auto">
            <a:xfrm rot="-870606">
              <a:off x="2655" y="3612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" name="Oval 8"/>
            <p:cNvSpPr>
              <a:spLocks noChangeArrowheads="1"/>
            </p:cNvSpPr>
            <p:nvPr/>
          </p:nvSpPr>
          <p:spPr bwMode="auto">
            <a:xfrm rot="498028">
              <a:off x="2025" y="3612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" name="Oval 9"/>
            <p:cNvSpPr>
              <a:spLocks noChangeArrowheads="1"/>
            </p:cNvSpPr>
            <p:nvPr/>
          </p:nvSpPr>
          <p:spPr bwMode="auto">
            <a:xfrm rot="3578369">
              <a:off x="3548" y="1755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" name="Oval 10"/>
            <p:cNvSpPr>
              <a:spLocks noChangeArrowheads="1"/>
            </p:cNvSpPr>
            <p:nvPr/>
          </p:nvSpPr>
          <p:spPr bwMode="auto">
            <a:xfrm rot="2451955">
              <a:off x="1425" y="3300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" name="Oval 11"/>
            <p:cNvSpPr>
              <a:spLocks noChangeArrowheads="1"/>
            </p:cNvSpPr>
            <p:nvPr/>
          </p:nvSpPr>
          <p:spPr bwMode="auto">
            <a:xfrm rot="4067201">
              <a:off x="1088" y="2707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" name="Oval 12"/>
            <p:cNvSpPr>
              <a:spLocks noChangeArrowheads="1"/>
            </p:cNvSpPr>
            <p:nvPr/>
          </p:nvSpPr>
          <p:spPr bwMode="auto">
            <a:xfrm rot="6056785">
              <a:off x="1088" y="2047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" name="Oval 13"/>
            <p:cNvSpPr>
              <a:spLocks noChangeArrowheads="1"/>
            </p:cNvSpPr>
            <p:nvPr/>
          </p:nvSpPr>
          <p:spPr bwMode="auto">
            <a:xfrm rot="-2801661">
              <a:off x="1395" y="1447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" name="Oval 14"/>
            <p:cNvSpPr>
              <a:spLocks noChangeArrowheads="1"/>
            </p:cNvSpPr>
            <p:nvPr/>
          </p:nvSpPr>
          <p:spPr bwMode="auto">
            <a:xfrm rot="-5132249">
              <a:off x="3644" y="2355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" name="Oval 15"/>
            <p:cNvSpPr>
              <a:spLocks noChangeArrowheads="1"/>
            </p:cNvSpPr>
            <p:nvPr/>
          </p:nvSpPr>
          <p:spPr bwMode="auto">
            <a:xfrm rot="-25294270">
              <a:off x="3660" y="2897"/>
              <a:ext cx="600" cy="140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" name="Oval 16"/>
            <p:cNvSpPr>
              <a:spLocks noChangeArrowheads="1"/>
            </p:cNvSpPr>
            <p:nvPr/>
          </p:nvSpPr>
          <p:spPr bwMode="auto">
            <a:xfrm rot="-2062359">
              <a:off x="3205" y="3313"/>
              <a:ext cx="600" cy="141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96" name="Group 2"/>
          <p:cNvGrpSpPr>
            <a:grpSpLocks/>
          </p:cNvGrpSpPr>
          <p:nvPr/>
        </p:nvGrpSpPr>
        <p:grpSpPr bwMode="auto">
          <a:xfrm>
            <a:off x="7812360" y="3933056"/>
            <a:ext cx="1584176" cy="1173435"/>
            <a:chOff x="675" y="1035"/>
            <a:chExt cx="3989" cy="4002"/>
          </a:xfrm>
        </p:grpSpPr>
        <p:sp>
          <p:nvSpPr>
            <p:cNvPr id="97" name="Oval 3"/>
            <p:cNvSpPr>
              <a:spLocks noChangeArrowheads="1"/>
            </p:cNvSpPr>
            <p:nvPr/>
          </p:nvSpPr>
          <p:spPr bwMode="auto">
            <a:xfrm flipV="1">
              <a:off x="2025" y="2460"/>
              <a:ext cx="1230" cy="126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8" name="Oval 4"/>
            <p:cNvSpPr>
              <a:spLocks noChangeArrowheads="1"/>
            </p:cNvSpPr>
            <p:nvPr/>
          </p:nvSpPr>
          <p:spPr bwMode="auto">
            <a:xfrm rot="498028">
              <a:off x="2535" y="1035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Oval 5"/>
            <p:cNvSpPr>
              <a:spLocks noChangeArrowheads="1"/>
            </p:cNvSpPr>
            <p:nvPr/>
          </p:nvSpPr>
          <p:spPr bwMode="auto">
            <a:xfrm rot="4262296">
              <a:off x="1546" y="1571"/>
              <a:ext cx="1381" cy="57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Oval 6"/>
            <p:cNvSpPr>
              <a:spLocks noChangeArrowheads="1"/>
            </p:cNvSpPr>
            <p:nvPr/>
          </p:nvSpPr>
          <p:spPr bwMode="auto">
            <a:xfrm rot="2231673">
              <a:off x="3135" y="1275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Oval 7"/>
            <p:cNvSpPr>
              <a:spLocks noChangeArrowheads="1"/>
            </p:cNvSpPr>
            <p:nvPr/>
          </p:nvSpPr>
          <p:spPr bwMode="auto">
            <a:xfrm rot="-870606">
              <a:off x="2655" y="3612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" name="Oval 8"/>
            <p:cNvSpPr>
              <a:spLocks noChangeArrowheads="1"/>
            </p:cNvSpPr>
            <p:nvPr/>
          </p:nvSpPr>
          <p:spPr bwMode="auto">
            <a:xfrm rot="498028">
              <a:off x="2025" y="3612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" name="Oval 9"/>
            <p:cNvSpPr>
              <a:spLocks noChangeArrowheads="1"/>
            </p:cNvSpPr>
            <p:nvPr/>
          </p:nvSpPr>
          <p:spPr bwMode="auto">
            <a:xfrm rot="3578369">
              <a:off x="3548" y="1755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" name="Oval 10"/>
            <p:cNvSpPr>
              <a:spLocks noChangeArrowheads="1"/>
            </p:cNvSpPr>
            <p:nvPr/>
          </p:nvSpPr>
          <p:spPr bwMode="auto">
            <a:xfrm rot="2451955">
              <a:off x="1425" y="3300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" name="Oval 11"/>
            <p:cNvSpPr>
              <a:spLocks noChangeArrowheads="1"/>
            </p:cNvSpPr>
            <p:nvPr/>
          </p:nvSpPr>
          <p:spPr bwMode="auto">
            <a:xfrm rot="4067201">
              <a:off x="1088" y="2707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" name="Oval 12"/>
            <p:cNvSpPr>
              <a:spLocks noChangeArrowheads="1"/>
            </p:cNvSpPr>
            <p:nvPr/>
          </p:nvSpPr>
          <p:spPr bwMode="auto">
            <a:xfrm rot="6056785">
              <a:off x="1088" y="2047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" name="Oval 13"/>
            <p:cNvSpPr>
              <a:spLocks noChangeArrowheads="1"/>
            </p:cNvSpPr>
            <p:nvPr/>
          </p:nvSpPr>
          <p:spPr bwMode="auto">
            <a:xfrm rot="-2801661">
              <a:off x="1395" y="1447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" name="Oval 14"/>
            <p:cNvSpPr>
              <a:spLocks noChangeArrowheads="1"/>
            </p:cNvSpPr>
            <p:nvPr/>
          </p:nvSpPr>
          <p:spPr bwMode="auto">
            <a:xfrm rot="-5132249">
              <a:off x="3644" y="2355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" name="Oval 15"/>
            <p:cNvSpPr>
              <a:spLocks noChangeArrowheads="1"/>
            </p:cNvSpPr>
            <p:nvPr/>
          </p:nvSpPr>
          <p:spPr bwMode="auto">
            <a:xfrm rot="-25294270">
              <a:off x="3660" y="2897"/>
              <a:ext cx="600" cy="140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" name="Oval 16"/>
            <p:cNvSpPr>
              <a:spLocks noChangeArrowheads="1"/>
            </p:cNvSpPr>
            <p:nvPr/>
          </p:nvSpPr>
          <p:spPr bwMode="auto">
            <a:xfrm rot="-2062359">
              <a:off x="3205" y="3313"/>
              <a:ext cx="600" cy="141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11" name="Group 2"/>
          <p:cNvGrpSpPr>
            <a:grpSpLocks/>
          </p:cNvGrpSpPr>
          <p:nvPr/>
        </p:nvGrpSpPr>
        <p:grpSpPr bwMode="auto">
          <a:xfrm>
            <a:off x="7559824" y="5684565"/>
            <a:ext cx="1584176" cy="1173435"/>
            <a:chOff x="675" y="1035"/>
            <a:chExt cx="3989" cy="4002"/>
          </a:xfrm>
        </p:grpSpPr>
        <p:sp>
          <p:nvSpPr>
            <p:cNvPr id="112" name="Oval 3"/>
            <p:cNvSpPr>
              <a:spLocks noChangeArrowheads="1"/>
            </p:cNvSpPr>
            <p:nvPr/>
          </p:nvSpPr>
          <p:spPr bwMode="auto">
            <a:xfrm flipV="1">
              <a:off x="2025" y="2460"/>
              <a:ext cx="1230" cy="126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" name="Oval 4"/>
            <p:cNvSpPr>
              <a:spLocks noChangeArrowheads="1"/>
            </p:cNvSpPr>
            <p:nvPr/>
          </p:nvSpPr>
          <p:spPr bwMode="auto">
            <a:xfrm rot="498028">
              <a:off x="2535" y="1035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" name="Oval 5"/>
            <p:cNvSpPr>
              <a:spLocks noChangeArrowheads="1"/>
            </p:cNvSpPr>
            <p:nvPr/>
          </p:nvSpPr>
          <p:spPr bwMode="auto">
            <a:xfrm rot="4262296">
              <a:off x="1546" y="1571"/>
              <a:ext cx="1381" cy="57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" name="Oval 6"/>
            <p:cNvSpPr>
              <a:spLocks noChangeArrowheads="1"/>
            </p:cNvSpPr>
            <p:nvPr/>
          </p:nvSpPr>
          <p:spPr bwMode="auto">
            <a:xfrm rot="2231673">
              <a:off x="3135" y="1275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" name="Oval 7"/>
            <p:cNvSpPr>
              <a:spLocks noChangeArrowheads="1"/>
            </p:cNvSpPr>
            <p:nvPr/>
          </p:nvSpPr>
          <p:spPr bwMode="auto">
            <a:xfrm rot="-870606">
              <a:off x="2655" y="3612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" name="Oval 8"/>
            <p:cNvSpPr>
              <a:spLocks noChangeArrowheads="1"/>
            </p:cNvSpPr>
            <p:nvPr/>
          </p:nvSpPr>
          <p:spPr bwMode="auto">
            <a:xfrm rot="498028">
              <a:off x="2025" y="3612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8" name="Oval 9"/>
            <p:cNvSpPr>
              <a:spLocks noChangeArrowheads="1"/>
            </p:cNvSpPr>
            <p:nvPr/>
          </p:nvSpPr>
          <p:spPr bwMode="auto">
            <a:xfrm rot="3578369">
              <a:off x="3548" y="1755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9" name="Oval 10"/>
            <p:cNvSpPr>
              <a:spLocks noChangeArrowheads="1"/>
            </p:cNvSpPr>
            <p:nvPr/>
          </p:nvSpPr>
          <p:spPr bwMode="auto">
            <a:xfrm rot="2451955">
              <a:off x="1425" y="3300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0" name="Oval 11"/>
            <p:cNvSpPr>
              <a:spLocks noChangeArrowheads="1"/>
            </p:cNvSpPr>
            <p:nvPr/>
          </p:nvSpPr>
          <p:spPr bwMode="auto">
            <a:xfrm rot="4067201">
              <a:off x="1088" y="2707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1" name="Oval 12"/>
            <p:cNvSpPr>
              <a:spLocks noChangeArrowheads="1"/>
            </p:cNvSpPr>
            <p:nvPr/>
          </p:nvSpPr>
          <p:spPr bwMode="auto">
            <a:xfrm rot="6056785">
              <a:off x="1088" y="2047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" name="Oval 13"/>
            <p:cNvSpPr>
              <a:spLocks noChangeArrowheads="1"/>
            </p:cNvSpPr>
            <p:nvPr/>
          </p:nvSpPr>
          <p:spPr bwMode="auto">
            <a:xfrm rot="-2801661">
              <a:off x="1395" y="1447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" name="Oval 14"/>
            <p:cNvSpPr>
              <a:spLocks noChangeArrowheads="1"/>
            </p:cNvSpPr>
            <p:nvPr/>
          </p:nvSpPr>
          <p:spPr bwMode="auto">
            <a:xfrm rot="-5132249">
              <a:off x="3644" y="2355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" name="Oval 15"/>
            <p:cNvSpPr>
              <a:spLocks noChangeArrowheads="1"/>
            </p:cNvSpPr>
            <p:nvPr/>
          </p:nvSpPr>
          <p:spPr bwMode="auto">
            <a:xfrm rot="-25294270">
              <a:off x="3660" y="2897"/>
              <a:ext cx="600" cy="140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" name="Oval 16"/>
            <p:cNvSpPr>
              <a:spLocks noChangeArrowheads="1"/>
            </p:cNvSpPr>
            <p:nvPr/>
          </p:nvSpPr>
          <p:spPr bwMode="auto">
            <a:xfrm rot="-2062359">
              <a:off x="3205" y="3313"/>
              <a:ext cx="600" cy="141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26" name="Group 2"/>
          <p:cNvGrpSpPr>
            <a:grpSpLocks/>
          </p:cNvGrpSpPr>
          <p:nvPr/>
        </p:nvGrpSpPr>
        <p:grpSpPr bwMode="auto">
          <a:xfrm>
            <a:off x="5292080" y="5684565"/>
            <a:ext cx="1584176" cy="1173435"/>
            <a:chOff x="675" y="1035"/>
            <a:chExt cx="3989" cy="4002"/>
          </a:xfrm>
        </p:grpSpPr>
        <p:sp>
          <p:nvSpPr>
            <p:cNvPr id="127" name="Oval 3"/>
            <p:cNvSpPr>
              <a:spLocks noChangeArrowheads="1"/>
            </p:cNvSpPr>
            <p:nvPr/>
          </p:nvSpPr>
          <p:spPr bwMode="auto">
            <a:xfrm flipV="1">
              <a:off x="2025" y="2460"/>
              <a:ext cx="1230" cy="126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" name="Oval 4"/>
            <p:cNvSpPr>
              <a:spLocks noChangeArrowheads="1"/>
            </p:cNvSpPr>
            <p:nvPr/>
          </p:nvSpPr>
          <p:spPr bwMode="auto">
            <a:xfrm rot="498028">
              <a:off x="2535" y="1035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Oval 5"/>
            <p:cNvSpPr>
              <a:spLocks noChangeArrowheads="1"/>
            </p:cNvSpPr>
            <p:nvPr/>
          </p:nvSpPr>
          <p:spPr bwMode="auto">
            <a:xfrm rot="4262296">
              <a:off x="1546" y="1571"/>
              <a:ext cx="1381" cy="57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" name="Oval 6"/>
            <p:cNvSpPr>
              <a:spLocks noChangeArrowheads="1"/>
            </p:cNvSpPr>
            <p:nvPr/>
          </p:nvSpPr>
          <p:spPr bwMode="auto">
            <a:xfrm rot="2231673">
              <a:off x="3135" y="1275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" name="Oval 7"/>
            <p:cNvSpPr>
              <a:spLocks noChangeArrowheads="1"/>
            </p:cNvSpPr>
            <p:nvPr/>
          </p:nvSpPr>
          <p:spPr bwMode="auto">
            <a:xfrm rot="-870606">
              <a:off x="2655" y="3612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" name="Oval 8"/>
            <p:cNvSpPr>
              <a:spLocks noChangeArrowheads="1"/>
            </p:cNvSpPr>
            <p:nvPr/>
          </p:nvSpPr>
          <p:spPr bwMode="auto">
            <a:xfrm rot="498028">
              <a:off x="2025" y="3612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" name="Oval 9"/>
            <p:cNvSpPr>
              <a:spLocks noChangeArrowheads="1"/>
            </p:cNvSpPr>
            <p:nvPr/>
          </p:nvSpPr>
          <p:spPr bwMode="auto">
            <a:xfrm rot="3578369">
              <a:off x="3548" y="1755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4" name="Oval 10"/>
            <p:cNvSpPr>
              <a:spLocks noChangeArrowheads="1"/>
            </p:cNvSpPr>
            <p:nvPr/>
          </p:nvSpPr>
          <p:spPr bwMode="auto">
            <a:xfrm rot="2451955">
              <a:off x="1425" y="3300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5" name="Oval 11"/>
            <p:cNvSpPr>
              <a:spLocks noChangeArrowheads="1"/>
            </p:cNvSpPr>
            <p:nvPr/>
          </p:nvSpPr>
          <p:spPr bwMode="auto">
            <a:xfrm rot="4067201">
              <a:off x="1088" y="2707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6" name="Oval 12"/>
            <p:cNvSpPr>
              <a:spLocks noChangeArrowheads="1"/>
            </p:cNvSpPr>
            <p:nvPr/>
          </p:nvSpPr>
          <p:spPr bwMode="auto">
            <a:xfrm rot="6056785">
              <a:off x="1088" y="2047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7" name="Oval 13"/>
            <p:cNvSpPr>
              <a:spLocks noChangeArrowheads="1"/>
            </p:cNvSpPr>
            <p:nvPr/>
          </p:nvSpPr>
          <p:spPr bwMode="auto">
            <a:xfrm rot="-2801661">
              <a:off x="1395" y="1447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8" name="Oval 14"/>
            <p:cNvSpPr>
              <a:spLocks noChangeArrowheads="1"/>
            </p:cNvSpPr>
            <p:nvPr/>
          </p:nvSpPr>
          <p:spPr bwMode="auto">
            <a:xfrm rot="-5132249">
              <a:off x="3644" y="2355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9" name="Oval 15"/>
            <p:cNvSpPr>
              <a:spLocks noChangeArrowheads="1"/>
            </p:cNvSpPr>
            <p:nvPr/>
          </p:nvSpPr>
          <p:spPr bwMode="auto">
            <a:xfrm rot="-25294270">
              <a:off x="3660" y="2897"/>
              <a:ext cx="600" cy="140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0" name="Oval 16"/>
            <p:cNvSpPr>
              <a:spLocks noChangeArrowheads="1"/>
            </p:cNvSpPr>
            <p:nvPr/>
          </p:nvSpPr>
          <p:spPr bwMode="auto">
            <a:xfrm rot="-2062359">
              <a:off x="3205" y="3313"/>
              <a:ext cx="600" cy="141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41" name="Group 2"/>
          <p:cNvGrpSpPr>
            <a:grpSpLocks/>
          </p:cNvGrpSpPr>
          <p:nvPr/>
        </p:nvGrpSpPr>
        <p:grpSpPr bwMode="auto">
          <a:xfrm>
            <a:off x="5292080" y="0"/>
            <a:ext cx="1584176" cy="1173435"/>
            <a:chOff x="675" y="1035"/>
            <a:chExt cx="3989" cy="4002"/>
          </a:xfrm>
        </p:grpSpPr>
        <p:sp>
          <p:nvSpPr>
            <p:cNvPr id="142" name="Oval 3"/>
            <p:cNvSpPr>
              <a:spLocks noChangeArrowheads="1"/>
            </p:cNvSpPr>
            <p:nvPr/>
          </p:nvSpPr>
          <p:spPr bwMode="auto">
            <a:xfrm flipV="1">
              <a:off x="2025" y="2460"/>
              <a:ext cx="1230" cy="126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" name="Oval 4"/>
            <p:cNvSpPr>
              <a:spLocks noChangeArrowheads="1"/>
            </p:cNvSpPr>
            <p:nvPr/>
          </p:nvSpPr>
          <p:spPr bwMode="auto">
            <a:xfrm rot="498028">
              <a:off x="2535" y="1035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" name="Oval 5"/>
            <p:cNvSpPr>
              <a:spLocks noChangeArrowheads="1"/>
            </p:cNvSpPr>
            <p:nvPr/>
          </p:nvSpPr>
          <p:spPr bwMode="auto">
            <a:xfrm rot="4262296">
              <a:off x="1546" y="1571"/>
              <a:ext cx="1381" cy="57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5" name="Oval 6"/>
            <p:cNvSpPr>
              <a:spLocks noChangeArrowheads="1"/>
            </p:cNvSpPr>
            <p:nvPr/>
          </p:nvSpPr>
          <p:spPr bwMode="auto">
            <a:xfrm rot="2231673">
              <a:off x="3135" y="1275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6" name="Oval 7"/>
            <p:cNvSpPr>
              <a:spLocks noChangeArrowheads="1"/>
            </p:cNvSpPr>
            <p:nvPr/>
          </p:nvSpPr>
          <p:spPr bwMode="auto">
            <a:xfrm rot="-870606">
              <a:off x="2655" y="3612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" name="Oval 8"/>
            <p:cNvSpPr>
              <a:spLocks noChangeArrowheads="1"/>
            </p:cNvSpPr>
            <p:nvPr/>
          </p:nvSpPr>
          <p:spPr bwMode="auto">
            <a:xfrm rot="498028">
              <a:off x="2025" y="3612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" name="Oval 9"/>
            <p:cNvSpPr>
              <a:spLocks noChangeArrowheads="1"/>
            </p:cNvSpPr>
            <p:nvPr/>
          </p:nvSpPr>
          <p:spPr bwMode="auto">
            <a:xfrm rot="3578369">
              <a:off x="3548" y="1755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9" name="Oval 10"/>
            <p:cNvSpPr>
              <a:spLocks noChangeArrowheads="1"/>
            </p:cNvSpPr>
            <p:nvPr/>
          </p:nvSpPr>
          <p:spPr bwMode="auto">
            <a:xfrm rot="2451955">
              <a:off x="1425" y="3300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0" name="Oval 11"/>
            <p:cNvSpPr>
              <a:spLocks noChangeArrowheads="1"/>
            </p:cNvSpPr>
            <p:nvPr/>
          </p:nvSpPr>
          <p:spPr bwMode="auto">
            <a:xfrm rot="4067201">
              <a:off x="1088" y="2707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" name="Oval 12"/>
            <p:cNvSpPr>
              <a:spLocks noChangeArrowheads="1"/>
            </p:cNvSpPr>
            <p:nvPr/>
          </p:nvSpPr>
          <p:spPr bwMode="auto">
            <a:xfrm rot="6056785">
              <a:off x="1088" y="2047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2" name="Oval 13"/>
            <p:cNvSpPr>
              <a:spLocks noChangeArrowheads="1"/>
            </p:cNvSpPr>
            <p:nvPr/>
          </p:nvSpPr>
          <p:spPr bwMode="auto">
            <a:xfrm rot="-2801661">
              <a:off x="1395" y="1447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" name="Oval 14"/>
            <p:cNvSpPr>
              <a:spLocks noChangeArrowheads="1"/>
            </p:cNvSpPr>
            <p:nvPr/>
          </p:nvSpPr>
          <p:spPr bwMode="auto">
            <a:xfrm rot="-5132249">
              <a:off x="3644" y="2355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4" name="Oval 15"/>
            <p:cNvSpPr>
              <a:spLocks noChangeArrowheads="1"/>
            </p:cNvSpPr>
            <p:nvPr/>
          </p:nvSpPr>
          <p:spPr bwMode="auto">
            <a:xfrm rot="-25294270">
              <a:off x="3660" y="2897"/>
              <a:ext cx="600" cy="140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5" name="Oval 16"/>
            <p:cNvSpPr>
              <a:spLocks noChangeArrowheads="1"/>
            </p:cNvSpPr>
            <p:nvPr/>
          </p:nvSpPr>
          <p:spPr bwMode="auto">
            <a:xfrm rot="-2062359">
              <a:off x="3205" y="3313"/>
              <a:ext cx="600" cy="141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56" name="Group 2"/>
          <p:cNvGrpSpPr>
            <a:grpSpLocks/>
          </p:cNvGrpSpPr>
          <p:nvPr/>
        </p:nvGrpSpPr>
        <p:grpSpPr bwMode="auto">
          <a:xfrm>
            <a:off x="2699792" y="0"/>
            <a:ext cx="1584176" cy="1173435"/>
            <a:chOff x="675" y="1035"/>
            <a:chExt cx="3989" cy="4002"/>
          </a:xfrm>
        </p:grpSpPr>
        <p:sp>
          <p:nvSpPr>
            <p:cNvPr id="157" name="Oval 3"/>
            <p:cNvSpPr>
              <a:spLocks noChangeArrowheads="1"/>
            </p:cNvSpPr>
            <p:nvPr/>
          </p:nvSpPr>
          <p:spPr bwMode="auto">
            <a:xfrm flipV="1">
              <a:off x="2025" y="2460"/>
              <a:ext cx="1230" cy="126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8" name="Oval 4"/>
            <p:cNvSpPr>
              <a:spLocks noChangeArrowheads="1"/>
            </p:cNvSpPr>
            <p:nvPr/>
          </p:nvSpPr>
          <p:spPr bwMode="auto">
            <a:xfrm rot="498028">
              <a:off x="2535" y="1035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9" name="Oval 5"/>
            <p:cNvSpPr>
              <a:spLocks noChangeArrowheads="1"/>
            </p:cNvSpPr>
            <p:nvPr/>
          </p:nvSpPr>
          <p:spPr bwMode="auto">
            <a:xfrm rot="4262296">
              <a:off x="1546" y="1571"/>
              <a:ext cx="1381" cy="57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0" name="Oval 6"/>
            <p:cNvSpPr>
              <a:spLocks noChangeArrowheads="1"/>
            </p:cNvSpPr>
            <p:nvPr/>
          </p:nvSpPr>
          <p:spPr bwMode="auto">
            <a:xfrm rot="2231673">
              <a:off x="3135" y="1275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1" name="Oval 7"/>
            <p:cNvSpPr>
              <a:spLocks noChangeArrowheads="1"/>
            </p:cNvSpPr>
            <p:nvPr/>
          </p:nvSpPr>
          <p:spPr bwMode="auto">
            <a:xfrm rot="-870606">
              <a:off x="2655" y="3612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2" name="Oval 8"/>
            <p:cNvSpPr>
              <a:spLocks noChangeArrowheads="1"/>
            </p:cNvSpPr>
            <p:nvPr/>
          </p:nvSpPr>
          <p:spPr bwMode="auto">
            <a:xfrm rot="498028">
              <a:off x="2025" y="3612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3" name="Oval 9"/>
            <p:cNvSpPr>
              <a:spLocks noChangeArrowheads="1"/>
            </p:cNvSpPr>
            <p:nvPr/>
          </p:nvSpPr>
          <p:spPr bwMode="auto">
            <a:xfrm rot="3578369">
              <a:off x="3548" y="1755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4" name="Oval 10"/>
            <p:cNvSpPr>
              <a:spLocks noChangeArrowheads="1"/>
            </p:cNvSpPr>
            <p:nvPr/>
          </p:nvSpPr>
          <p:spPr bwMode="auto">
            <a:xfrm rot="2451955">
              <a:off x="1425" y="3300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5" name="Oval 11"/>
            <p:cNvSpPr>
              <a:spLocks noChangeArrowheads="1"/>
            </p:cNvSpPr>
            <p:nvPr/>
          </p:nvSpPr>
          <p:spPr bwMode="auto">
            <a:xfrm rot="4067201">
              <a:off x="1088" y="2707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6" name="Oval 12"/>
            <p:cNvSpPr>
              <a:spLocks noChangeArrowheads="1"/>
            </p:cNvSpPr>
            <p:nvPr/>
          </p:nvSpPr>
          <p:spPr bwMode="auto">
            <a:xfrm rot="6056785">
              <a:off x="1088" y="2047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7" name="Oval 13"/>
            <p:cNvSpPr>
              <a:spLocks noChangeArrowheads="1"/>
            </p:cNvSpPr>
            <p:nvPr/>
          </p:nvSpPr>
          <p:spPr bwMode="auto">
            <a:xfrm rot="-2801661">
              <a:off x="1395" y="1447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8" name="Oval 14"/>
            <p:cNvSpPr>
              <a:spLocks noChangeArrowheads="1"/>
            </p:cNvSpPr>
            <p:nvPr/>
          </p:nvSpPr>
          <p:spPr bwMode="auto">
            <a:xfrm rot="-5132249">
              <a:off x="3644" y="2355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9" name="Oval 15"/>
            <p:cNvSpPr>
              <a:spLocks noChangeArrowheads="1"/>
            </p:cNvSpPr>
            <p:nvPr/>
          </p:nvSpPr>
          <p:spPr bwMode="auto">
            <a:xfrm rot="-25294270">
              <a:off x="3660" y="2897"/>
              <a:ext cx="600" cy="140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0" name="Oval 16"/>
            <p:cNvSpPr>
              <a:spLocks noChangeArrowheads="1"/>
            </p:cNvSpPr>
            <p:nvPr/>
          </p:nvSpPr>
          <p:spPr bwMode="auto">
            <a:xfrm rot="-2062359">
              <a:off x="3205" y="3313"/>
              <a:ext cx="600" cy="141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71" name="Group 2"/>
          <p:cNvGrpSpPr>
            <a:grpSpLocks/>
          </p:cNvGrpSpPr>
          <p:nvPr/>
        </p:nvGrpSpPr>
        <p:grpSpPr bwMode="auto">
          <a:xfrm>
            <a:off x="2771800" y="5684565"/>
            <a:ext cx="1584176" cy="1173435"/>
            <a:chOff x="675" y="1035"/>
            <a:chExt cx="3989" cy="4002"/>
          </a:xfrm>
        </p:grpSpPr>
        <p:sp>
          <p:nvSpPr>
            <p:cNvPr id="172" name="Oval 3"/>
            <p:cNvSpPr>
              <a:spLocks noChangeArrowheads="1"/>
            </p:cNvSpPr>
            <p:nvPr/>
          </p:nvSpPr>
          <p:spPr bwMode="auto">
            <a:xfrm flipV="1">
              <a:off x="2025" y="2460"/>
              <a:ext cx="1230" cy="126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3" name="Oval 4"/>
            <p:cNvSpPr>
              <a:spLocks noChangeArrowheads="1"/>
            </p:cNvSpPr>
            <p:nvPr/>
          </p:nvSpPr>
          <p:spPr bwMode="auto">
            <a:xfrm rot="498028">
              <a:off x="2535" y="1035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" name="Oval 5"/>
            <p:cNvSpPr>
              <a:spLocks noChangeArrowheads="1"/>
            </p:cNvSpPr>
            <p:nvPr/>
          </p:nvSpPr>
          <p:spPr bwMode="auto">
            <a:xfrm rot="4262296">
              <a:off x="1546" y="1571"/>
              <a:ext cx="1381" cy="57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5" name="Oval 6"/>
            <p:cNvSpPr>
              <a:spLocks noChangeArrowheads="1"/>
            </p:cNvSpPr>
            <p:nvPr/>
          </p:nvSpPr>
          <p:spPr bwMode="auto">
            <a:xfrm rot="2231673">
              <a:off x="3135" y="1275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6" name="Oval 7"/>
            <p:cNvSpPr>
              <a:spLocks noChangeArrowheads="1"/>
            </p:cNvSpPr>
            <p:nvPr/>
          </p:nvSpPr>
          <p:spPr bwMode="auto">
            <a:xfrm rot="-870606">
              <a:off x="2655" y="3612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" name="Oval 8"/>
            <p:cNvSpPr>
              <a:spLocks noChangeArrowheads="1"/>
            </p:cNvSpPr>
            <p:nvPr/>
          </p:nvSpPr>
          <p:spPr bwMode="auto">
            <a:xfrm rot="498028">
              <a:off x="2025" y="3612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8" name="Oval 9"/>
            <p:cNvSpPr>
              <a:spLocks noChangeArrowheads="1"/>
            </p:cNvSpPr>
            <p:nvPr/>
          </p:nvSpPr>
          <p:spPr bwMode="auto">
            <a:xfrm rot="3578369">
              <a:off x="3548" y="1755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9" name="Oval 10"/>
            <p:cNvSpPr>
              <a:spLocks noChangeArrowheads="1"/>
            </p:cNvSpPr>
            <p:nvPr/>
          </p:nvSpPr>
          <p:spPr bwMode="auto">
            <a:xfrm rot="2451955">
              <a:off x="1425" y="3300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0" name="Oval 11"/>
            <p:cNvSpPr>
              <a:spLocks noChangeArrowheads="1"/>
            </p:cNvSpPr>
            <p:nvPr/>
          </p:nvSpPr>
          <p:spPr bwMode="auto">
            <a:xfrm rot="4067201">
              <a:off x="1088" y="2707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1" name="Oval 12"/>
            <p:cNvSpPr>
              <a:spLocks noChangeArrowheads="1"/>
            </p:cNvSpPr>
            <p:nvPr/>
          </p:nvSpPr>
          <p:spPr bwMode="auto">
            <a:xfrm rot="6056785">
              <a:off x="1088" y="2047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2" name="Oval 13"/>
            <p:cNvSpPr>
              <a:spLocks noChangeArrowheads="1"/>
            </p:cNvSpPr>
            <p:nvPr/>
          </p:nvSpPr>
          <p:spPr bwMode="auto">
            <a:xfrm rot="-2801661">
              <a:off x="1395" y="1447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3" name="Oval 14"/>
            <p:cNvSpPr>
              <a:spLocks noChangeArrowheads="1"/>
            </p:cNvSpPr>
            <p:nvPr/>
          </p:nvSpPr>
          <p:spPr bwMode="auto">
            <a:xfrm rot="-5132249">
              <a:off x="3644" y="2355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" name="Oval 15"/>
            <p:cNvSpPr>
              <a:spLocks noChangeArrowheads="1"/>
            </p:cNvSpPr>
            <p:nvPr/>
          </p:nvSpPr>
          <p:spPr bwMode="auto">
            <a:xfrm rot="-25294270">
              <a:off x="3660" y="2897"/>
              <a:ext cx="600" cy="140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5" name="Oval 16"/>
            <p:cNvSpPr>
              <a:spLocks noChangeArrowheads="1"/>
            </p:cNvSpPr>
            <p:nvPr/>
          </p:nvSpPr>
          <p:spPr bwMode="auto">
            <a:xfrm rot="-2062359">
              <a:off x="3205" y="3313"/>
              <a:ext cx="600" cy="141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115617" y="908720"/>
          <a:ext cx="6552726" cy="5184576"/>
        </p:xfrm>
        <a:graphic>
          <a:graphicData uri="http://schemas.openxmlformats.org/drawingml/2006/table">
            <a:tbl>
              <a:tblPr/>
              <a:tblGrid>
                <a:gridCol w="1138653"/>
                <a:gridCol w="1425140"/>
                <a:gridCol w="1108614"/>
                <a:gridCol w="1455179"/>
                <a:gridCol w="1425140"/>
              </a:tblGrid>
              <a:tr h="10287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ru-RU" sz="4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4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4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4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4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87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latin typeface="Times New Roman"/>
                          <a:ea typeface="Calibri"/>
                          <a:cs typeface="Times New Roman"/>
                        </a:rPr>
                        <a:t> 10</a:t>
                      </a:r>
                      <a:endParaRPr lang="ru-RU" sz="4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  <a:endParaRPr lang="ru-RU" sz="4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endParaRPr lang="ru-RU" sz="4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4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latin typeface="Times New Roman"/>
                          <a:ea typeface="Calibri"/>
                          <a:cs typeface="Times New Roman"/>
                        </a:rPr>
                        <a:t>63</a:t>
                      </a:r>
                      <a:endParaRPr lang="ru-RU" sz="4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87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Times New Roman"/>
                          <a:ea typeface="Calibri"/>
                          <a:cs typeface="Times New Roman"/>
                        </a:rPr>
                        <a:t>42</a:t>
                      </a:r>
                      <a:endParaRPr lang="ru-RU" sz="4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Times New Roman"/>
                          <a:ea typeface="Calibri"/>
                          <a:cs typeface="Times New Roman"/>
                        </a:rPr>
                        <a:t>56</a:t>
                      </a:r>
                      <a:endParaRPr lang="ru-RU" sz="4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4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4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4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87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4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4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latin typeface="Times New Roman"/>
                          <a:ea typeface="Calibri"/>
                          <a:cs typeface="Times New Roman"/>
                        </a:rPr>
                        <a:t>49</a:t>
                      </a:r>
                      <a:endParaRPr lang="ru-RU" sz="4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4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4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7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4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4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4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ru-RU" sz="4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ru-RU" sz="4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0"/>
            <a:ext cx="1584176" cy="1173435"/>
            <a:chOff x="675" y="1035"/>
            <a:chExt cx="3989" cy="4002"/>
          </a:xfrm>
        </p:grpSpPr>
        <p:sp>
          <p:nvSpPr>
            <p:cNvPr id="4" name="Oval 3"/>
            <p:cNvSpPr>
              <a:spLocks noChangeArrowheads="1"/>
            </p:cNvSpPr>
            <p:nvPr/>
          </p:nvSpPr>
          <p:spPr bwMode="auto">
            <a:xfrm flipV="1">
              <a:off x="2025" y="2460"/>
              <a:ext cx="1230" cy="126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auto">
            <a:xfrm rot="498028">
              <a:off x="2535" y="1035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 rot="4262296">
              <a:off x="1546" y="1571"/>
              <a:ext cx="1381" cy="57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 rot="2231673">
              <a:off x="3135" y="1275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 rot="-870606">
              <a:off x="2655" y="3612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 rot="498028">
              <a:off x="2025" y="3612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 rot="3578369">
              <a:off x="3548" y="1755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 rot="2451955">
              <a:off x="1425" y="3300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 rot="4067201">
              <a:off x="1088" y="2707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 rot="6056785">
              <a:off x="1088" y="2047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 rot="-2801661">
              <a:off x="1395" y="1447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auto">
            <a:xfrm rot="-5132249">
              <a:off x="3644" y="2355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auto">
            <a:xfrm rot="-25294270">
              <a:off x="3660" y="2897"/>
              <a:ext cx="600" cy="140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Oval 16"/>
            <p:cNvSpPr>
              <a:spLocks noChangeArrowheads="1"/>
            </p:cNvSpPr>
            <p:nvPr/>
          </p:nvSpPr>
          <p:spPr bwMode="auto">
            <a:xfrm rot="-2062359">
              <a:off x="3205" y="3313"/>
              <a:ext cx="600" cy="141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9" name="Group 2"/>
          <p:cNvGrpSpPr>
            <a:grpSpLocks/>
          </p:cNvGrpSpPr>
          <p:nvPr/>
        </p:nvGrpSpPr>
        <p:grpSpPr bwMode="auto">
          <a:xfrm>
            <a:off x="5580112" y="5684565"/>
            <a:ext cx="1584176" cy="1173435"/>
            <a:chOff x="675" y="1035"/>
            <a:chExt cx="3989" cy="4002"/>
          </a:xfrm>
        </p:grpSpPr>
        <p:sp>
          <p:nvSpPr>
            <p:cNvPr id="20" name="Oval 3"/>
            <p:cNvSpPr>
              <a:spLocks noChangeArrowheads="1"/>
            </p:cNvSpPr>
            <p:nvPr/>
          </p:nvSpPr>
          <p:spPr bwMode="auto">
            <a:xfrm flipV="1">
              <a:off x="2025" y="2460"/>
              <a:ext cx="1230" cy="126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Oval 4"/>
            <p:cNvSpPr>
              <a:spLocks noChangeArrowheads="1"/>
            </p:cNvSpPr>
            <p:nvPr/>
          </p:nvSpPr>
          <p:spPr bwMode="auto">
            <a:xfrm rot="498028">
              <a:off x="2535" y="1035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Oval 5"/>
            <p:cNvSpPr>
              <a:spLocks noChangeArrowheads="1"/>
            </p:cNvSpPr>
            <p:nvPr/>
          </p:nvSpPr>
          <p:spPr bwMode="auto">
            <a:xfrm rot="4262296">
              <a:off x="1546" y="1571"/>
              <a:ext cx="1381" cy="57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Oval 6"/>
            <p:cNvSpPr>
              <a:spLocks noChangeArrowheads="1"/>
            </p:cNvSpPr>
            <p:nvPr/>
          </p:nvSpPr>
          <p:spPr bwMode="auto">
            <a:xfrm rot="2231673">
              <a:off x="3135" y="1275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Oval 7"/>
            <p:cNvSpPr>
              <a:spLocks noChangeArrowheads="1"/>
            </p:cNvSpPr>
            <p:nvPr/>
          </p:nvSpPr>
          <p:spPr bwMode="auto">
            <a:xfrm rot="-870606">
              <a:off x="2655" y="3612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Oval 8"/>
            <p:cNvSpPr>
              <a:spLocks noChangeArrowheads="1"/>
            </p:cNvSpPr>
            <p:nvPr/>
          </p:nvSpPr>
          <p:spPr bwMode="auto">
            <a:xfrm rot="498028">
              <a:off x="2025" y="3612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Oval 9"/>
            <p:cNvSpPr>
              <a:spLocks noChangeArrowheads="1"/>
            </p:cNvSpPr>
            <p:nvPr/>
          </p:nvSpPr>
          <p:spPr bwMode="auto">
            <a:xfrm rot="3578369">
              <a:off x="3548" y="1755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Oval 10"/>
            <p:cNvSpPr>
              <a:spLocks noChangeArrowheads="1"/>
            </p:cNvSpPr>
            <p:nvPr/>
          </p:nvSpPr>
          <p:spPr bwMode="auto">
            <a:xfrm rot="2451955">
              <a:off x="1425" y="3300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Oval 11"/>
            <p:cNvSpPr>
              <a:spLocks noChangeArrowheads="1"/>
            </p:cNvSpPr>
            <p:nvPr/>
          </p:nvSpPr>
          <p:spPr bwMode="auto">
            <a:xfrm rot="4067201">
              <a:off x="1088" y="2707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Oval 12"/>
            <p:cNvSpPr>
              <a:spLocks noChangeArrowheads="1"/>
            </p:cNvSpPr>
            <p:nvPr/>
          </p:nvSpPr>
          <p:spPr bwMode="auto">
            <a:xfrm rot="6056785">
              <a:off x="1088" y="2047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Oval 13"/>
            <p:cNvSpPr>
              <a:spLocks noChangeArrowheads="1"/>
            </p:cNvSpPr>
            <p:nvPr/>
          </p:nvSpPr>
          <p:spPr bwMode="auto">
            <a:xfrm rot="-2801661">
              <a:off x="1395" y="1447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Oval 14"/>
            <p:cNvSpPr>
              <a:spLocks noChangeArrowheads="1"/>
            </p:cNvSpPr>
            <p:nvPr/>
          </p:nvSpPr>
          <p:spPr bwMode="auto">
            <a:xfrm rot="-5132249">
              <a:off x="3644" y="2355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Oval 15"/>
            <p:cNvSpPr>
              <a:spLocks noChangeArrowheads="1"/>
            </p:cNvSpPr>
            <p:nvPr/>
          </p:nvSpPr>
          <p:spPr bwMode="auto">
            <a:xfrm rot="-25294270">
              <a:off x="3660" y="2897"/>
              <a:ext cx="600" cy="140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Oval 16"/>
            <p:cNvSpPr>
              <a:spLocks noChangeArrowheads="1"/>
            </p:cNvSpPr>
            <p:nvPr/>
          </p:nvSpPr>
          <p:spPr bwMode="auto">
            <a:xfrm rot="-2062359">
              <a:off x="3205" y="3313"/>
              <a:ext cx="600" cy="141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4" name="Group 2"/>
          <p:cNvGrpSpPr>
            <a:grpSpLocks/>
          </p:cNvGrpSpPr>
          <p:nvPr/>
        </p:nvGrpSpPr>
        <p:grpSpPr bwMode="auto">
          <a:xfrm>
            <a:off x="7559824" y="3501008"/>
            <a:ext cx="1584176" cy="1173435"/>
            <a:chOff x="675" y="1035"/>
            <a:chExt cx="3989" cy="4002"/>
          </a:xfrm>
        </p:grpSpPr>
        <p:sp>
          <p:nvSpPr>
            <p:cNvPr id="35" name="Oval 3"/>
            <p:cNvSpPr>
              <a:spLocks noChangeArrowheads="1"/>
            </p:cNvSpPr>
            <p:nvPr/>
          </p:nvSpPr>
          <p:spPr bwMode="auto">
            <a:xfrm flipV="1">
              <a:off x="2025" y="2460"/>
              <a:ext cx="1230" cy="126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Oval 4"/>
            <p:cNvSpPr>
              <a:spLocks noChangeArrowheads="1"/>
            </p:cNvSpPr>
            <p:nvPr/>
          </p:nvSpPr>
          <p:spPr bwMode="auto">
            <a:xfrm rot="498028">
              <a:off x="2535" y="1035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Oval 5"/>
            <p:cNvSpPr>
              <a:spLocks noChangeArrowheads="1"/>
            </p:cNvSpPr>
            <p:nvPr/>
          </p:nvSpPr>
          <p:spPr bwMode="auto">
            <a:xfrm rot="4262296">
              <a:off x="1546" y="1571"/>
              <a:ext cx="1381" cy="57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Oval 6"/>
            <p:cNvSpPr>
              <a:spLocks noChangeArrowheads="1"/>
            </p:cNvSpPr>
            <p:nvPr/>
          </p:nvSpPr>
          <p:spPr bwMode="auto">
            <a:xfrm rot="2231673">
              <a:off x="3135" y="1275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Oval 7"/>
            <p:cNvSpPr>
              <a:spLocks noChangeArrowheads="1"/>
            </p:cNvSpPr>
            <p:nvPr/>
          </p:nvSpPr>
          <p:spPr bwMode="auto">
            <a:xfrm rot="-870606">
              <a:off x="2655" y="3612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Oval 8"/>
            <p:cNvSpPr>
              <a:spLocks noChangeArrowheads="1"/>
            </p:cNvSpPr>
            <p:nvPr/>
          </p:nvSpPr>
          <p:spPr bwMode="auto">
            <a:xfrm rot="498028">
              <a:off x="2025" y="3612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Oval 9"/>
            <p:cNvSpPr>
              <a:spLocks noChangeArrowheads="1"/>
            </p:cNvSpPr>
            <p:nvPr/>
          </p:nvSpPr>
          <p:spPr bwMode="auto">
            <a:xfrm rot="3578369">
              <a:off x="3548" y="1755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Oval 10"/>
            <p:cNvSpPr>
              <a:spLocks noChangeArrowheads="1"/>
            </p:cNvSpPr>
            <p:nvPr/>
          </p:nvSpPr>
          <p:spPr bwMode="auto">
            <a:xfrm rot="2451955">
              <a:off x="1425" y="3300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Oval 11"/>
            <p:cNvSpPr>
              <a:spLocks noChangeArrowheads="1"/>
            </p:cNvSpPr>
            <p:nvPr/>
          </p:nvSpPr>
          <p:spPr bwMode="auto">
            <a:xfrm rot="4067201">
              <a:off x="1088" y="2707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Oval 12"/>
            <p:cNvSpPr>
              <a:spLocks noChangeArrowheads="1"/>
            </p:cNvSpPr>
            <p:nvPr/>
          </p:nvSpPr>
          <p:spPr bwMode="auto">
            <a:xfrm rot="6056785">
              <a:off x="1088" y="2047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Oval 13"/>
            <p:cNvSpPr>
              <a:spLocks noChangeArrowheads="1"/>
            </p:cNvSpPr>
            <p:nvPr/>
          </p:nvSpPr>
          <p:spPr bwMode="auto">
            <a:xfrm rot="-2801661">
              <a:off x="1395" y="1447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Oval 14"/>
            <p:cNvSpPr>
              <a:spLocks noChangeArrowheads="1"/>
            </p:cNvSpPr>
            <p:nvPr/>
          </p:nvSpPr>
          <p:spPr bwMode="auto">
            <a:xfrm rot="-5132249">
              <a:off x="3644" y="2355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Oval 15"/>
            <p:cNvSpPr>
              <a:spLocks noChangeArrowheads="1"/>
            </p:cNvSpPr>
            <p:nvPr/>
          </p:nvSpPr>
          <p:spPr bwMode="auto">
            <a:xfrm rot="-25294270">
              <a:off x="3660" y="2897"/>
              <a:ext cx="600" cy="140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Oval 16"/>
            <p:cNvSpPr>
              <a:spLocks noChangeArrowheads="1"/>
            </p:cNvSpPr>
            <p:nvPr/>
          </p:nvSpPr>
          <p:spPr bwMode="auto">
            <a:xfrm rot="-2062359">
              <a:off x="3205" y="3313"/>
              <a:ext cx="600" cy="141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9" name="Group 2"/>
          <p:cNvGrpSpPr>
            <a:grpSpLocks/>
          </p:cNvGrpSpPr>
          <p:nvPr/>
        </p:nvGrpSpPr>
        <p:grpSpPr bwMode="auto">
          <a:xfrm>
            <a:off x="7559824" y="1628800"/>
            <a:ext cx="1584176" cy="1173435"/>
            <a:chOff x="675" y="1035"/>
            <a:chExt cx="3989" cy="4002"/>
          </a:xfrm>
        </p:grpSpPr>
        <p:sp>
          <p:nvSpPr>
            <p:cNvPr id="50" name="Oval 3"/>
            <p:cNvSpPr>
              <a:spLocks noChangeArrowheads="1"/>
            </p:cNvSpPr>
            <p:nvPr/>
          </p:nvSpPr>
          <p:spPr bwMode="auto">
            <a:xfrm flipV="1">
              <a:off x="2025" y="2460"/>
              <a:ext cx="1230" cy="126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Oval 4"/>
            <p:cNvSpPr>
              <a:spLocks noChangeArrowheads="1"/>
            </p:cNvSpPr>
            <p:nvPr/>
          </p:nvSpPr>
          <p:spPr bwMode="auto">
            <a:xfrm rot="498028">
              <a:off x="2535" y="1035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Oval 5"/>
            <p:cNvSpPr>
              <a:spLocks noChangeArrowheads="1"/>
            </p:cNvSpPr>
            <p:nvPr/>
          </p:nvSpPr>
          <p:spPr bwMode="auto">
            <a:xfrm rot="4262296">
              <a:off x="1546" y="1571"/>
              <a:ext cx="1381" cy="57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Oval 6"/>
            <p:cNvSpPr>
              <a:spLocks noChangeArrowheads="1"/>
            </p:cNvSpPr>
            <p:nvPr/>
          </p:nvSpPr>
          <p:spPr bwMode="auto">
            <a:xfrm rot="2231673">
              <a:off x="3135" y="1275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Oval 7"/>
            <p:cNvSpPr>
              <a:spLocks noChangeArrowheads="1"/>
            </p:cNvSpPr>
            <p:nvPr/>
          </p:nvSpPr>
          <p:spPr bwMode="auto">
            <a:xfrm rot="-870606">
              <a:off x="2655" y="3612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Oval 8"/>
            <p:cNvSpPr>
              <a:spLocks noChangeArrowheads="1"/>
            </p:cNvSpPr>
            <p:nvPr/>
          </p:nvSpPr>
          <p:spPr bwMode="auto">
            <a:xfrm rot="498028">
              <a:off x="2025" y="3612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Oval 9"/>
            <p:cNvSpPr>
              <a:spLocks noChangeArrowheads="1"/>
            </p:cNvSpPr>
            <p:nvPr/>
          </p:nvSpPr>
          <p:spPr bwMode="auto">
            <a:xfrm rot="3578369">
              <a:off x="3548" y="1755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Oval 10"/>
            <p:cNvSpPr>
              <a:spLocks noChangeArrowheads="1"/>
            </p:cNvSpPr>
            <p:nvPr/>
          </p:nvSpPr>
          <p:spPr bwMode="auto">
            <a:xfrm rot="2451955">
              <a:off x="1425" y="3300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Oval 11"/>
            <p:cNvSpPr>
              <a:spLocks noChangeArrowheads="1"/>
            </p:cNvSpPr>
            <p:nvPr/>
          </p:nvSpPr>
          <p:spPr bwMode="auto">
            <a:xfrm rot="4067201">
              <a:off x="1088" y="2707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Oval 12"/>
            <p:cNvSpPr>
              <a:spLocks noChangeArrowheads="1"/>
            </p:cNvSpPr>
            <p:nvPr/>
          </p:nvSpPr>
          <p:spPr bwMode="auto">
            <a:xfrm rot="6056785">
              <a:off x="1088" y="2047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Oval 13"/>
            <p:cNvSpPr>
              <a:spLocks noChangeArrowheads="1"/>
            </p:cNvSpPr>
            <p:nvPr/>
          </p:nvSpPr>
          <p:spPr bwMode="auto">
            <a:xfrm rot="-2801661">
              <a:off x="1395" y="1447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Oval 14"/>
            <p:cNvSpPr>
              <a:spLocks noChangeArrowheads="1"/>
            </p:cNvSpPr>
            <p:nvPr/>
          </p:nvSpPr>
          <p:spPr bwMode="auto">
            <a:xfrm rot="-5132249">
              <a:off x="3644" y="2355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Oval 15"/>
            <p:cNvSpPr>
              <a:spLocks noChangeArrowheads="1"/>
            </p:cNvSpPr>
            <p:nvPr/>
          </p:nvSpPr>
          <p:spPr bwMode="auto">
            <a:xfrm rot="-25294270">
              <a:off x="3660" y="2897"/>
              <a:ext cx="600" cy="140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Oval 16"/>
            <p:cNvSpPr>
              <a:spLocks noChangeArrowheads="1"/>
            </p:cNvSpPr>
            <p:nvPr/>
          </p:nvSpPr>
          <p:spPr bwMode="auto">
            <a:xfrm rot="-2062359">
              <a:off x="3205" y="3313"/>
              <a:ext cx="600" cy="141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4" name="Group 2"/>
          <p:cNvGrpSpPr>
            <a:grpSpLocks/>
          </p:cNvGrpSpPr>
          <p:nvPr/>
        </p:nvGrpSpPr>
        <p:grpSpPr bwMode="auto">
          <a:xfrm>
            <a:off x="-252536" y="3429000"/>
            <a:ext cx="1584176" cy="1173435"/>
            <a:chOff x="675" y="1035"/>
            <a:chExt cx="3989" cy="4002"/>
          </a:xfrm>
        </p:grpSpPr>
        <p:sp>
          <p:nvSpPr>
            <p:cNvPr id="65" name="Oval 3"/>
            <p:cNvSpPr>
              <a:spLocks noChangeArrowheads="1"/>
            </p:cNvSpPr>
            <p:nvPr/>
          </p:nvSpPr>
          <p:spPr bwMode="auto">
            <a:xfrm flipV="1">
              <a:off x="2025" y="2460"/>
              <a:ext cx="1230" cy="126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Oval 4"/>
            <p:cNvSpPr>
              <a:spLocks noChangeArrowheads="1"/>
            </p:cNvSpPr>
            <p:nvPr/>
          </p:nvSpPr>
          <p:spPr bwMode="auto">
            <a:xfrm rot="498028">
              <a:off x="2535" y="1035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Oval 5"/>
            <p:cNvSpPr>
              <a:spLocks noChangeArrowheads="1"/>
            </p:cNvSpPr>
            <p:nvPr/>
          </p:nvSpPr>
          <p:spPr bwMode="auto">
            <a:xfrm rot="4262296">
              <a:off x="1546" y="1571"/>
              <a:ext cx="1381" cy="57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Oval 6"/>
            <p:cNvSpPr>
              <a:spLocks noChangeArrowheads="1"/>
            </p:cNvSpPr>
            <p:nvPr/>
          </p:nvSpPr>
          <p:spPr bwMode="auto">
            <a:xfrm rot="2231673">
              <a:off x="3135" y="1275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Oval 7"/>
            <p:cNvSpPr>
              <a:spLocks noChangeArrowheads="1"/>
            </p:cNvSpPr>
            <p:nvPr/>
          </p:nvSpPr>
          <p:spPr bwMode="auto">
            <a:xfrm rot="-870606">
              <a:off x="2655" y="3612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Oval 8"/>
            <p:cNvSpPr>
              <a:spLocks noChangeArrowheads="1"/>
            </p:cNvSpPr>
            <p:nvPr/>
          </p:nvSpPr>
          <p:spPr bwMode="auto">
            <a:xfrm rot="498028">
              <a:off x="2025" y="3612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Oval 9"/>
            <p:cNvSpPr>
              <a:spLocks noChangeArrowheads="1"/>
            </p:cNvSpPr>
            <p:nvPr/>
          </p:nvSpPr>
          <p:spPr bwMode="auto">
            <a:xfrm rot="3578369">
              <a:off x="3548" y="1755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Oval 10"/>
            <p:cNvSpPr>
              <a:spLocks noChangeArrowheads="1"/>
            </p:cNvSpPr>
            <p:nvPr/>
          </p:nvSpPr>
          <p:spPr bwMode="auto">
            <a:xfrm rot="2451955">
              <a:off x="1425" y="3300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Oval 11"/>
            <p:cNvSpPr>
              <a:spLocks noChangeArrowheads="1"/>
            </p:cNvSpPr>
            <p:nvPr/>
          </p:nvSpPr>
          <p:spPr bwMode="auto">
            <a:xfrm rot="4067201">
              <a:off x="1088" y="2707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Oval 12"/>
            <p:cNvSpPr>
              <a:spLocks noChangeArrowheads="1"/>
            </p:cNvSpPr>
            <p:nvPr/>
          </p:nvSpPr>
          <p:spPr bwMode="auto">
            <a:xfrm rot="6056785">
              <a:off x="1088" y="2047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Oval 13"/>
            <p:cNvSpPr>
              <a:spLocks noChangeArrowheads="1"/>
            </p:cNvSpPr>
            <p:nvPr/>
          </p:nvSpPr>
          <p:spPr bwMode="auto">
            <a:xfrm rot="-2801661">
              <a:off x="1395" y="1447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Oval 14"/>
            <p:cNvSpPr>
              <a:spLocks noChangeArrowheads="1"/>
            </p:cNvSpPr>
            <p:nvPr/>
          </p:nvSpPr>
          <p:spPr bwMode="auto">
            <a:xfrm rot="-5132249">
              <a:off x="3644" y="2355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Oval 15"/>
            <p:cNvSpPr>
              <a:spLocks noChangeArrowheads="1"/>
            </p:cNvSpPr>
            <p:nvPr/>
          </p:nvSpPr>
          <p:spPr bwMode="auto">
            <a:xfrm rot="-25294270">
              <a:off x="3660" y="2897"/>
              <a:ext cx="600" cy="140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Oval 16"/>
            <p:cNvSpPr>
              <a:spLocks noChangeArrowheads="1"/>
            </p:cNvSpPr>
            <p:nvPr/>
          </p:nvSpPr>
          <p:spPr bwMode="auto">
            <a:xfrm rot="-2062359">
              <a:off x="3205" y="3313"/>
              <a:ext cx="600" cy="141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79" name="Group 2"/>
          <p:cNvGrpSpPr>
            <a:grpSpLocks/>
          </p:cNvGrpSpPr>
          <p:nvPr/>
        </p:nvGrpSpPr>
        <p:grpSpPr bwMode="auto">
          <a:xfrm>
            <a:off x="-252536" y="1484784"/>
            <a:ext cx="1584176" cy="1173435"/>
            <a:chOff x="675" y="1035"/>
            <a:chExt cx="3989" cy="4002"/>
          </a:xfrm>
        </p:grpSpPr>
        <p:sp>
          <p:nvSpPr>
            <p:cNvPr id="80" name="Oval 3"/>
            <p:cNvSpPr>
              <a:spLocks noChangeArrowheads="1"/>
            </p:cNvSpPr>
            <p:nvPr/>
          </p:nvSpPr>
          <p:spPr bwMode="auto">
            <a:xfrm flipV="1">
              <a:off x="2025" y="2460"/>
              <a:ext cx="1230" cy="126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Oval 4"/>
            <p:cNvSpPr>
              <a:spLocks noChangeArrowheads="1"/>
            </p:cNvSpPr>
            <p:nvPr/>
          </p:nvSpPr>
          <p:spPr bwMode="auto">
            <a:xfrm rot="498028">
              <a:off x="2535" y="1035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Oval 5"/>
            <p:cNvSpPr>
              <a:spLocks noChangeArrowheads="1"/>
            </p:cNvSpPr>
            <p:nvPr/>
          </p:nvSpPr>
          <p:spPr bwMode="auto">
            <a:xfrm rot="4262296">
              <a:off x="1546" y="1571"/>
              <a:ext cx="1381" cy="57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Oval 6"/>
            <p:cNvSpPr>
              <a:spLocks noChangeArrowheads="1"/>
            </p:cNvSpPr>
            <p:nvPr/>
          </p:nvSpPr>
          <p:spPr bwMode="auto">
            <a:xfrm rot="2231673">
              <a:off x="3135" y="1275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Oval 7"/>
            <p:cNvSpPr>
              <a:spLocks noChangeArrowheads="1"/>
            </p:cNvSpPr>
            <p:nvPr/>
          </p:nvSpPr>
          <p:spPr bwMode="auto">
            <a:xfrm rot="-870606">
              <a:off x="2655" y="3612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Oval 8"/>
            <p:cNvSpPr>
              <a:spLocks noChangeArrowheads="1"/>
            </p:cNvSpPr>
            <p:nvPr/>
          </p:nvSpPr>
          <p:spPr bwMode="auto">
            <a:xfrm rot="498028">
              <a:off x="2025" y="3612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Oval 9"/>
            <p:cNvSpPr>
              <a:spLocks noChangeArrowheads="1"/>
            </p:cNvSpPr>
            <p:nvPr/>
          </p:nvSpPr>
          <p:spPr bwMode="auto">
            <a:xfrm rot="3578369">
              <a:off x="3548" y="1755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" name="Oval 10"/>
            <p:cNvSpPr>
              <a:spLocks noChangeArrowheads="1"/>
            </p:cNvSpPr>
            <p:nvPr/>
          </p:nvSpPr>
          <p:spPr bwMode="auto">
            <a:xfrm rot="2451955">
              <a:off x="1425" y="3300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" name="Oval 11"/>
            <p:cNvSpPr>
              <a:spLocks noChangeArrowheads="1"/>
            </p:cNvSpPr>
            <p:nvPr/>
          </p:nvSpPr>
          <p:spPr bwMode="auto">
            <a:xfrm rot="4067201">
              <a:off x="1088" y="2707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" name="Oval 12"/>
            <p:cNvSpPr>
              <a:spLocks noChangeArrowheads="1"/>
            </p:cNvSpPr>
            <p:nvPr/>
          </p:nvSpPr>
          <p:spPr bwMode="auto">
            <a:xfrm rot="6056785">
              <a:off x="1088" y="2047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" name="Oval 13"/>
            <p:cNvSpPr>
              <a:spLocks noChangeArrowheads="1"/>
            </p:cNvSpPr>
            <p:nvPr/>
          </p:nvSpPr>
          <p:spPr bwMode="auto">
            <a:xfrm rot="-2801661">
              <a:off x="1395" y="1447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" name="Oval 14"/>
            <p:cNvSpPr>
              <a:spLocks noChangeArrowheads="1"/>
            </p:cNvSpPr>
            <p:nvPr/>
          </p:nvSpPr>
          <p:spPr bwMode="auto">
            <a:xfrm rot="-5132249">
              <a:off x="3644" y="2355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" name="Oval 15"/>
            <p:cNvSpPr>
              <a:spLocks noChangeArrowheads="1"/>
            </p:cNvSpPr>
            <p:nvPr/>
          </p:nvSpPr>
          <p:spPr bwMode="auto">
            <a:xfrm rot="-25294270">
              <a:off x="3660" y="2897"/>
              <a:ext cx="600" cy="140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" name="Oval 16"/>
            <p:cNvSpPr>
              <a:spLocks noChangeArrowheads="1"/>
            </p:cNvSpPr>
            <p:nvPr/>
          </p:nvSpPr>
          <p:spPr bwMode="auto">
            <a:xfrm rot="-2062359">
              <a:off x="3205" y="3313"/>
              <a:ext cx="600" cy="141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94" name="Group 2"/>
          <p:cNvGrpSpPr>
            <a:grpSpLocks/>
          </p:cNvGrpSpPr>
          <p:nvPr/>
        </p:nvGrpSpPr>
        <p:grpSpPr bwMode="auto">
          <a:xfrm>
            <a:off x="-252536" y="5684565"/>
            <a:ext cx="1584176" cy="1173435"/>
            <a:chOff x="675" y="1035"/>
            <a:chExt cx="3989" cy="4002"/>
          </a:xfrm>
        </p:grpSpPr>
        <p:sp>
          <p:nvSpPr>
            <p:cNvPr id="95" name="Oval 3"/>
            <p:cNvSpPr>
              <a:spLocks noChangeArrowheads="1"/>
            </p:cNvSpPr>
            <p:nvPr/>
          </p:nvSpPr>
          <p:spPr bwMode="auto">
            <a:xfrm flipV="1">
              <a:off x="2025" y="2460"/>
              <a:ext cx="1230" cy="126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" name="Oval 4"/>
            <p:cNvSpPr>
              <a:spLocks noChangeArrowheads="1"/>
            </p:cNvSpPr>
            <p:nvPr/>
          </p:nvSpPr>
          <p:spPr bwMode="auto">
            <a:xfrm rot="498028">
              <a:off x="2535" y="1035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" name="Oval 5"/>
            <p:cNvSpPr>
              <a:spLocks noChangeArrowheads="1"/>
            </p:cNvSpPr>
            <p:nvPr/>
          </p:nvSpPr>
          <p:spPr bwMode="auto">
            <a:xfrm rot="4262296">
              <a:off x="1546" y="1571"/>
              <a:ext cx="1381" cy="57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8" name="Oval 6"/>
            <p:cNvSpPr>
              <a:spLocks noChangeArrowheads="1"/>
            </p:cNvSpPr>
            <p:nvPr/>
          </p:nvSpPr>
          <p:spPr bwMode="auto">
            <a:xfrm rot="2231673">
              <a:off x="3135" y="1275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Oval 7"/>
            <p:cNvSpPr>
              <a:spLocks noChangeArrowheads="1"/>
            </p:cNvSpPr>
            <p:nvPr/>
          </p:nvSpPr>
          <p:spPr bwMode="auto">
            <a:xfrm rot="-870606">
              <a:off x="2655" y="3612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Oval 8"/>
            <p:cNvSpPr>
              <a:spLocks noChangeArrowheads="1"/>
            </p:cNvSpPr>
            <p:nvPr/>
          </p:nvSpPr>
          <p:spPr bwMode="auto">
            <a:xfrm rot="498028">
              <a:off x="2025" y="3612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Oval 9"/>
            <p:cNvSpPr>
              <a:spLocks noChangeArrowheads="1"/>
            </p:cNvSpPr>
            <p:nvPr/>
          </p:nvSpPr>
          <p:spPr bwMode="auto">
            <a:xfrm rot="3578369">
              <a:off x="3548" y="1755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" name="Oval 10"/>
            <p:cNvSpPr>
              <a:spLocks noChangeArrowheads="1"/>
            </p:cNvSpPr>
            <p:nvPr/>
          </p:nvSpPr>
          <p:spPr bwMode="auto">
            <a:xfrm rot="2451955">
              <a:off x="1425" y="3300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" name="Oval 11"/>
            <p:cNvSpPr>
              <a:spLocks noChangeArrowheads="1"/>
            </p:cNvSpPr>
            <p:nvPr/>
          </p:nvSpPr>
          <p:spPr bwMode="auto">
            <a:xfrm rot="4067201">
              <a:off x="1088" y="2707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" name="Oval 12"/>
            <p:cNvSpPr>
              <a:spLocks noChangeArrowheads="1"/>
            </p:cNvSpPr>
            <p:nvPr/>
          </p:nvSpPr>
          <p:spPr bwMode="auto">
            <a:xfrm rot="6056785">
              <a:off x="1088" y="2047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" name="Oval 13"/>
            <p:cNvSpPr>
              <a:spLocks noChangeArrowheads="1"/>
            </p:cNvSpPr>
            <p:nvPr/>
          </p:nvSpPr>
          <p:spPr bwMode="auto">
            <a:xfrm rot="-2801661">
              <a:off x="1395" y="1447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" name="Oval 14"/>
            <p:cNvSpPr>
              <a:spLocks noChangeArrowheads="1"/>
            </p:cNvSpPr>
            <p:nvPr/>
          </p:nvSpPr>
          <p:spPr bwMode="auto">
            <a:xfrm rot="-5132249">
              <a:off x="3644" y="2355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" name="Oval 15"/>
            <p:cNvSpPr>
              <a:spLocks noChangeArrowheads="1"/>
            </p:cNvSpPr>
            <p:nvPr/>
          </p:nvSpPr>
          <p:spPr bwMode="auto">
            <a:xfrm rot="-25294270">
              <a:off x="3660" y="2897"/>
              <a:ext cx="600" cy="140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" name="Oval 16"/>
            <p:cNvSpPr>
              <a:spLocks noChangeArrowheads="1"/>
            </p:cNvSpPr>
            <p:nvPr/>
          </p:nvSpPr>
          <p:spPr bwMode="auto">
            <a:xfrm rot="-2062359">
              <a:off x="3205" y="3313"/>
              <a:ext cx="600" cy="141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9" name="Group 2"/>
          <p:cNvGrpSpPr>
            <a:grpSpLocks/>
          </p:cNvGrpSpPr>
          <p:nvPr/>
        </p:nvGrpSpPr>
        <p:grpSpPr bwMode="auto">
          <a:xfrm>
            <a:off x="7559824" y="0"/>
            <a:ext cx="1584176" cy="1173435"/>
            <a:chOff x="675" y="1035"/>
            <a:chExt cx="3989" cy="4002"/>
          </a:xfrm>
        </p:grpSpPr>
        <p:sp>
          <p:nvSpPr>
            <p:cNvPr id="110" name="Oval 3"/>
            <p:cNvSpPr>
              <a:spLocks noChangeArrowheads="1"/>
            </p:cNvSpPr>
            <p:nvPr/>
          </p:nvSpPr>
          <p:spPr bwMode="auto">
            <a:xfrm flipV="1">
              <a:off x="2025" y="2460"/>
              <a:ext cx="1230" cy="126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" name="Oval 4"/>
            <p:cNvSpPr>
              <a:spLocks noChangeArrowheads="1"/>
            </p:cNvSpPr>
            <p:nvPr/>
          </p:nvSpPr>
          <p:spPr bwMode="auto">
            <a:xfrm rot="498028">
              <a:off x="2535" y="1035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" name="Oval 5"/>
            <p:cNvSpPr>
              <a:spLocks noChangeArrowheads="1"/>
            </p:cNvSpPr>
            <p:nvPr/>
          </p:nvSpPr>
          <p:spPr bwMode="auto">
            <a:xfrm rot="4262296">
              <a:off x="1546" y="1571"/>
              <a:ext cx="1381" cy="57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" name="Oval 6"/>
            <p:cNvSpPr>
              <a:spLocks noChangeArrowheads="1"/>
            </p:cNvSpPr>
            <p:nvPr/>
          </p:nvSpPr>
          <p:spPr bwMode="auto">
            <a:xfrm rot="2231673">
              <a:off x="3135" y="1275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" name="Oval 7"/>
            <p:cNvSpPr>
              <a:spLocks noChangeArrowheads="1"/>
            </p:cNvSpPr>
            <p:nvPr/>
          </p:nvSpPr>
          <p:spPr bwMode="auto">
            <a:xfrm rot="-870606">
              <a:off x="2655" y="3612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" name="Oval 8"/>
            <p:cNvSpPr>
              <a:spLocks noChangeArrowheads="1"/>
            </p:cNvSpPr>
            <p:nvPr/>
          </p:nvSpPr>
          <p:spPr bwMode="auto">
            <a:xfrm rot="498028">
              <a:off x="2025" y="3612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" name="Oval 9"/>
            <p:cNvSpPr>
              <a:spLocks noChangeArrowheads="1"/>
            </p:cNvSpPr>
            <p:nvPr/>
          </p:nvSpPr>
          <p:spPr bwMode="auto">
            <a:xfrm rot="3578369">
              <a:off x="3548" y="1755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" name="Oval 10"/>
            <p:cNvSpPr>
              <a:spLocks noChangeArrowheads="1"/>
            </p:cNvSpPr>
            <p:nvPr/>
          </p:nvSpPr>
          <p:spPr bwMode="auto">
            <a:xfrm rot="2451955">
              <a:off x="1425" y="3300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8" name="Oval 11"/>
            <p:cNvSpPr>
              <a:spLocks noChangeArrowheads="1"/>
            </p:cNvSpPr>
            <p:nvPr/>
          </p:nvSpPr>
          <p:spPr bwMode="auto">
            <a:xfrm rot="4067201">
              <a:off x="1088" y="2707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9" name="Oval 12"/>
            <p:cNvSpPr>
              <a:spLocks noChangeArrowheads="1"/>
            </p:cNvSpPr>
            <p:nvPr/>
          </p:nvSpPr>
          <p:spPr bwMode="auto">
            <a:xfrm rot="6056785">
              <a:off x="1088" y="2047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0" name="Oval 13"/>
            <p:cNvSpPr>
              <a:spLocks noChangeArrowheads="1"/>
            </p:cNvSpPr>
            <p:nvPr/>
          </p:nvSpPr>
          <p:spPr bwMode="auto">
            <a:xfrm rot="-2801661">
              <a:off x="1395" y="1447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1" name="Oval 14"/>
            <p:cNvSpPr>
              <a:spLocks noChangeArrowheads="1"/>
            </p:cNvSpPr>
            <p:nvPr/>
          </p:nvSpPr>
          <p:spPr bwMode="auto">
            <a:xfrm rot="-5132249">
              <a:off x="3644" y="2355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" name="Oval 15"/>
            <p:cNvSpPr>
              <a:spLocks noChangeArrowheads="1"/>
            </p:cNvSpPr>
            <p:nvPr/>
          </p:nvSpPr>
          <p:spPr bwMode="auto">
            <a:xfrm rot="-25294270">
              <a:off x="3660" y="2897"/>
              <a:ext cx="600" cy="140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" name="Oval 16"/>
            <p:cNvSpPr>
              <a:spLocks noChangeArrowheads="1"/>
            </p:cNvSpPr>
            <p:nvPr/>
          </p:nvSpPr>
          <p:spPr bwMode="auto">
            <a:xfrm rot="-2062359">
              <a:off x="3205" y="3313"/>
              <a:ext cx="600" cy="141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24" name="Group 2"/>
          <p:cNvGrpSpPr>
            <a:grpSpLocks/>
          </p:cNvGrpSpPr>
          <p:nvPr/>
        </p:nvGrpSpPr>
        <p:grpSpPr bwMode="auto">
          <a:xfrm>
            <a:off x="7812360" y="5684565"/>
            <a:ext cx="1584176" cy="1173435"/>
            <a:chOff x="675" y="1035"/>
            <a:chExt cx="3989" cy="4002"/>
          </a:xfrm>
        </p:grpSpPr>
        <p:sp>
          <p:nvSpPr>
            <p:cNvPr id="125" name="Oval 3"/>
            <p:cNvSpPr>
              <a:spLocks noChangeArrowheads="1"/>
            </p:cNvSpPr>
            <p:nvPr/>
          </p:nvSpPr>
          <p:spPr bwMode="auto">
            <a:xfrm flipV="1">
              <a:off x="2025" y="2460"/>
              <a:ext cx="1230" cy="126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" name="Oval 4"/>
            <p:cNvSpPr>
              <a:spLocks noChangeArrowheads="1"/>
            </p:cNvSpPr>
            <p:nvPr/>
          </p:nvSpPr>
          <p:spPr bwMode="auto">
            <a:xfrm rot="498028">
              <a:off x="2535" y="1035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" name="Oval 5"/>
            <p:cNvSpPr>
              <a:spLocks noChangeArrowheads="1"/>
            </p:cNvSpPr>
            <p:nvPr/>
          </p:nvSpPr>
          <p:spPr bwMode="auto">
            <a:xfrm rot="4262296">
              <a:off x="1546" y="1571"/>
              <a:ext cx="1381" cy="57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" name="Oval 6"/>
            <p:cNvSpPr>
              <a:spLocks noChangeArrowheads="1"/>
            </p:cNvSpPr>
            <p:nvPr/>
          </p:nvSpPr>
          <p:spPr bwMode="auto">
            <a:xfrm rot="2231673">
              <a:off x="3135" y="1275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Oval 7"/>
            <p:cNvSpPr>
              <a:spLocks noChangeArrowheads="1"/>
            </p:cNvSpPr>
            <p:nvPr/>
          </p:nvSpPr>
          <p:spPr bwMode="auto">
            <a:xfrm rot="-870606">
              <a:off x="2655" y="3612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" name="Oval 8"/>
            <p:cNvSpPr>
              <a:spLocks noChangeArrowheads="1"/>
            </p:cNvSpPr>
            <p:nvPr/>
          </p:nvSpPr>
          <p:spPr bwMode="auto">
            <a:xfrm rot="498028">
              <a:off x="2025" y="3612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" name="Oval 9"/>
            <p:cNvSpPr>
              <a:spLocks noChangeArrowheads="1"/>
            </p:cNvSpPr>
            <p:nvPr/>
          </p:nvSpPr>
          <p:spPr bwMode="auto">
            <a:xfrm rot="3578369">
              <a:off x="3548" y="1755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" name="Oval 10"/>
            <p:cNvSpPr>
              <a:spLocks noChangeArrowheads="1"/>
            </p:cNvSpPr>
            <p:nvPr/>
          </p:nvSpPr>
          <p:spPr bwMode="auto">
            <a:xfrm rot="2451955">
              <a:off x="1425" y="3300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" name="Oval 11"/>
            <p:cNvSpPr>
              <a:spLocks noChangeArrowheads="1"/>
            </p:cNvSpPr>
            <p:nvPr/>
          </p:nvSpPr>
          <p:spPr bwMode="auto">
            <a:xfrm rot="4067201">
              <a:off x="1088" y="2707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4" name="Oval 12"/>
            <p:cNvSpPr>
              <a:spLocks noChangeArrowheads="1"/>
            </p:cNvSpPr>
            <p:nvPr/>
          </p:nvSpPr>
          <p:spPr bwMode="auto">
            <a:xfrm rot="6056785">
              <a:off x="1088" y="2047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5" name="Oval 13"/>
            <p:cNvSpPr>
              <a:spLocks noChangeArrowheads="1"/>
            </p:cNvSpPr>
            <p:nvPr/>
          </p:nvSpPr>
          <p:spPr bwMode="auto">
            <a:xfrm rot="-2801661">
              <a:off x="1395" y="1447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6" name="Oval 14"/>
            <p:cNvSpPr>
              <a:spLocks noChangeArrowheads="1"/>
            </p:cNvSpPr>
            <p:nvPr/>
          </p:nvSpPr>
          <p:spPr bwMode="auto">
            <a:xfrm rot="-5132249">
              <a:off x="3644" y="2355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7" name="Oval 15"/>
            <p:cNvSpPr>
              <a:spLocks noChangeArrowheads="1"/>
            </p:cNvSpPr>
            <p:nvPr/>
          </p:nvSpPr>
          <p:spPr bwMode="auto">
            <a:xfrm rot="-25294270">
              <a:off x="3660" y="2897"/>
              <a:ext cx="600" cy="140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8" name="Oval 16"/>
            <p:cNvSpPr>
              <a:spLocks noChangeArrowheads="1"/>
            </p:cNvSpPr>
            <p:nvPr/>
          </p:nvSpPr>
          <p:spPr bwMode="auto">
            <a:xfrm rot="-2062359">
              <a:off x="3205" y="3313"/>
              <a:ext cx="600" cy="141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39" name="Group 2"/>
          <p:cNvGrpSpPr>
            <a:grpSpLocks/>
          </p:cNvGrpSpPr>
          <p:nvPr/>
        </p:nvGrpSpPr>
        <p:grpSpPr bwMode="auto">
          <a:xfrm>
            <a:off x="5292080" y="0"/>
            <a:ext cx="1584176" cy="1173435"/>
            <a:chOff x="675" y="1035"/>
            <a:chExt cx="3989" cy="4002"/>
          </a:xfrm>
        </p:grpSpPr>
        <p:sp>
          <p:nvSpPr>
            <p:cNvPr id="140" name="Oval 3"/>
            <p:cNvSpPr>
              <a:spLocks noChangeArrowheads="1"/>
            </p:cNvSpPr>
            <p:nvPr/>
          </p:nvSpPr>
          <p:spPr bwMode="auto">
            <a:xfrm flipV="1">
              <a:off x="2025" y="2460"/>
              <a:ext cx="1230" cy="126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1" name="Oval 4"/>
            <p:cNvSpPr>
              <a:spLocks noChangeArrowheads="1"/>
            </p:cNvSpPr>
            <p:nvPr/>
          </p:nvSpPr>
          <p:spPr bwMode="auto">
            <a:xfrm rot="498028">
              <a:off x="2535" y="1035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2" name="Oval 5"/>
            <p:cNvSpPr>
              <a:spLocks noChangeArrowheads="1"/>
            </p:cNvSpPr>
            <p:nvPr/>
          </p:nvSpPr>
          <p:spPr bwMode="auto">
            <a:xfrm rot="4262296">
              <a:off x="1546" y="1571"/>
              <a:ext cx="1381" cy="57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" name="Oval 6"/>
            <p:cNvSpPr>
              <a:spLocks noChangeArrowheads="1"/>
            </p:cNvSpPr>
            <p:nvPr/>
          </p:nvSpPr>
          <p:spPr bwMode="auto">
            <a:xfrm rot="2231673">
              <a:off x="3135" y="1275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" name="Oval 7"/>
            <p:cNvSpPr>
              <a:spLocks noChangeArrowheads="1"/>
            </p:cNvSpPr>
            <p:nvPr/>
          </p:nvSpPr>
          <p:spPr bwMode="auto">
            <a:xfrm rot="-870606">
              <a:off x="2655" y="3612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5" name="Oval 8"/>
            <p:cNvSpPr>
              <a:spLocks noChangeArrowheads="1"/>
            </p:cNvSpPr>
            <p:nvPr/>
          </p:nvSpPr>
          <p:spPr bwMode="auto">
            <a:xfrm rot="498028">
              <a:off x="2025" y="3612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6" name="Oval 9"/>
            <p:cNvSpPr>
              <a:spLocks noChangeArrowheads="1"/>
            </p:cNvSpPr>
            <p:nvPr/>
          </p:nvSpPr>
          <p:spPr bwMode="auto">
            <a:xfrm rot="3578369">
              <a:off x="3548" y="1755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" name="Oval 10"/>
            <p:cNvSpPr>
              <a:spLocks noChangeArrowheads="1"/>
            </p:cNvSpPr>
            <p:nvPr/>
          </p:nvSpPr>
          <p:spPr bwMode="auto">
            <a:xfrm rot="2451955">
              <a:off x="1425" y="3300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" name="Oval 11"/>
            <p:cNvSpPr>
              <a:spLocks noChangeArrowheads="1"/>
            </p:cNvSpPr>
            <p:nvPr/>
          </p:nvSpPr>
          <p:spPr bwMode="auto">
            <a:xfrm rot="4067201">
              <a:off x="1088" y="2707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9" name="Oval 12"/>
            <p:cNvSpPr>
              <a:spLocks noChangeArrowheads="1"/>
            </p:cNvSpPr>
            <p:nvPr/>
          </p:nvSpPr>
          <p:spPr bwMode="auto">
            <a:xfrm rot="6056785">
              <a:off x="1088" y="2047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0" name="Oval 13"/>
            <p:cNvSpPr>
              <a:spLocks noChangeArrowheads="1"/>
            </p:cNvSpPr>
            <p:nvPr/>
          </p:nvSpPr>
          <p:spPr bwMode="auto">
            <a:xfrm rot="-2801661">
              <a:off x="1395" y="1447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" name="Oval 14"/>
            <p:cNvSpPr>
              <a:spLocks noChangeArrowheads="1"/>
            </p:cNvSpPr>
            <p:nvPr/>
          </p:nvSpPr>
          <p:spPr bwMode="auto">
            <a:xfrm rot="-5132249">
              <a:off x="3644" y="2355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2" name="Oval 15"/>
            <p:cNvSpPr>
              <a:spLocks noChangeArrowheads="1"/>
            </p:cNvSpPr>
            <p:nvPr/>
          </p:nvSpPr>
          <p:spPr bwMode="auto">
            <a:xfrm rot="-25294270">
              <a:off x="3660" y="2897"/>
              <a:ext cx="600" cy="140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" name="Oval 16"/>
            <p:cNvSpPr>
              <a:spLocks noChangeArrowheads="1"/>
            </p:cNvSpPr>
            <p:nvPr/>
          </p:nvSpPr>
          <p:spPr bwMode="auto">
            <a:xfrm rot="-2062359">
              <a:off x="3205" y="3313"/>
              <a:ext cx="600" cy="141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54" name="Group 2"/>
          <p:cNvGrpSpPr>
            <a:grpSpLocks/>
          </p:cNvGrpSpPr>
          <p:nvPr/>
        </p:nvGrpSpPr>
        <p:grpSpPr bwMode="auto">
          <a:xfrm>
            <a:off x="2627784" y="0"/>
            <a:ext cx="1584176" cy="1173435"/>
            <a:chOff x="675" y="1035"/>
            <a:chExt cx="3989" cy="4002"/>
          </a:xfrm>
        </p:grpSpPr>
        <p:sp>
          <p:nvSpPr>
            <p:cNvPr id="155" name="Oval 3"/>
            <p:cNvSpPr>
              <a:spLocks noChangeArrowheads="1"/>
            </p:cNvSpPr>
            <p:nvPr/>
          </p:nvSpPr>
          <p:spPr bwMode="auto">
            <a:xfrm flipV="1">
              <a:off x="2025" y="2460"/>
              <a:ext cx="1230" cy="126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6" name="Oval 4"/>
            <p:cNvSpPr>
              <a:spLocks noChangeArrowheads="1"/>
            </p:cNvSpPr>
            <p:nvPr/>
          </p:nvSpPr>
          <p:spPr bwMode="auto">
            <a:xfrm rot="498028">
              <a:off x="2535" y="1035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7" name="Oval 5"/>
            <p:cNvSpPr>
              <a:spLocks noChangeArrowheads="1"/>
            </p:cNvSpPr>
            <p:nvPr/>
          </p:nvSpPr>
          <p:spPr bwMode="auto">
            <a:xfrm rot="4262296">
              <a:off x="1546" y="1571"/>
              <a:ext cx="1381" cy="57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8" name="Oval 6"/>
            <p:cNvSpPr>
              <a:spLocks noChangeArrowheads="1"/>
            </p:cNvSpPr>
            <p:nvPr/>
          </p:nvSpPr>
          <p:spPr bwMode="auto">
            <a:xfrm rot="2231673">
              <a:off x="3135" y="1275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9" name="Oval 7"/>
            <p:cNvSpPr>
              <a:spLocks noChangeArrowheads="1"/>
            </p:cNvSpPr>
            <p:nvPr/>
          </p:nvSpPr>
          <p:spPr bwMode="auto">
            <a:xfrm rot="-870606">
              <a:off x="2655" y="3612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0" name="Oval 8"/>
            <p:cNvSpPr>
              <a:spLocks noChangeArrowheads="1"/>
            </p:cNvSpPr>
            <p:nvPr/>
          </p:nvSpPr>
          <p:spPr bwMode="auto">
            <a:xfrm rot="498028">
              <a:off x="2025" y="3612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1" name="Oval 9"/>
            <p:cNvSpPr>
              <a:spLocks noChangeArrowheads="1"/>
            </p:cNvSpPr>
            <p:nvPr/>
          </p:nvSpPr>
          <p:spPr bwMode="auto">
            <a:xfrm rot="3578369">
              <a:off x="3548" y="1755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2" name="Oval 10"/>
            <p:cNvSpPr>
              <a:spLocks noChangeArrowheads="1"/>
            </p:cNvSpPr>
            <p:nvPr/>
          </p:nvSpPr>
          <p:spPr bwMode="auto">
            <a:xfrm rot="2451955">
              <a:off x="1425" y="3300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3" name="Oval 11"/>
            <p:cNvSpPr>
              <a:spLocks noChangeArrowheads="1"/>
            </p:cNvSpPr>
            <p:nvPr/>
          </p:nvSpPr>
          <p:spPr bwMode="auto">
            <a:xfrm rot="4067201">
              <a:off x="1088" y="2707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4" name="Oval 12"/>
            <p:cNvSpPr>
              <a:spLocks noChangeArrowheads="1"/>
            </p:cNvSpPr>
            <p:nvPr/>
          </p:nvSpPr>
          <p:spPr bwMode="auto">
            <a:xfrm rot="6056785">
              <a:off x="1088" y="2047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5" name="Oval 13"/>
            <p:cNvSpPr>
              <a:spLocks noChangeArrowheads="1"/>
            </p:cNvSpPr>
            <p:nvPr/>
          </p:nvSpPr>
          <p:spPr bwMode="auto">
            <a:xfrm rot="-2801661">
              <a:off x="1395" y="1447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6" name="Oval 14"/>
            <p:cNvSpPr>
              <a:spLocks noChangeArrowheads="1"/>
            </p:cNvSpPr>
            <p:nvPr/>
          </p:nvSpPr>
          <p:spPr bwMode="auto">
            <a:xfrm rot="-5132249">
              <a:off x="3644" y="2355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7" name="Oval 15"/>
            <p:cNvSpPr>
              <a:spLocks noChangeArrowheads="1"/>
            </p:cNvSpPr>
            <p:nvPr/>
          </p:nvSpPr>
          <p:spPr bwMode="auto">
            <a:xfrm rot="-25294270">
              <a:off x="3660" y="2897"/>
              <a:ext cx="600" cy="140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8" name="Oval 16"/>
            <p:cNvSpPr>
              <a:spLocks noChangeArrowheads="1"/>
            </p:cNvSpPr>
            <p:nvPr/>
          </p:nvSpPr>
          <p:spPr bwMode="auto">
            <a:xfrm rot="-2062359">
              <a:off x="3205" y="3313"/>
              <a:ext cx="600" cy="141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69" name="Group 2"/>
          <p:cNvGrpSpPr>
            <a:grpSpLocks/>
          </p:cNvGrpSpPr>
          <p:nvPr/>
        </p:nvGrpSpPr>
        <p:grpSpPr bwMode="auto">
          <a:xfrm>
            <a:off x="2699792" y="5684565"/>
            <a:ext cx="1584176" cy="1173435"/>
            <a:chOff x="675" y="1035"/>
            <a:chExt cx="3989" cy="4002"/>
          </a:xfrm>
        </p:grpSpPr>
        <p:sp>
          <p:nvSpPr>
            <p:cNvPr id="170" name="Oval 3"/>
            <p:cNvSpPr>
              <a:spLocks noChangeArrowheads="1"/>
            </p:cNvSpPr>
            <p:nvPr/>
          </p:nvSpPr>
          <p:spPr bwMode="auto">
            <a:xfrm flipV="1">
              <a:off x="2025" y="2460"/>
              <a:ext cx="1230" cy="126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1" name="Oval 4"/>
            <p:cNvSpPr>
              <a:spLocks noChangeArrowheads="1"/>
            </p:cNvSpPr>
            <p:nvPr/>
          </p:nvSpPr>
          <p:spPr bwMode="auto">
            <a:xfrm rot="498028">
              <a:off x="2535" y="1035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2" name="Oval 5"/>
            <p:cNvSpPr>
              <a:spLocks noChangeArrowheads="1"/>
            </p:cNvSpPr>
            <p:nvPr/>
          </p:nvSpPr>
          <p:spPr bwMode="auto">
            <a:xfrm rot="4262296">
              <a:off x="1546" y="1571"/>
              <a:ext cx="1381" cy="57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3" name="Oval 6"/>
            <p:cNvSpPr>
              <a:spLocks noChangeArrowheads="1"/>
            </p:cNvSpPr>
            <p:nvPr/>
          </p:nvSpPr>
          <p:spPr bwMode="auto">
            <a:xfrm rot="2231673">
              <a:off x="3135" y="1275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" name="Oval 7"/>
            <p:cNvSpPr>
              <a:spLocks noChangeArrowheads="1"/>
            </p:cNvSpPr>
            <p:nvPr/>
          </p:nvSpPr>
          <p:spPr bwMode="auto">
            <a:xfrm rot="-870606">
              <a:off x="2655" y="3612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5" name="Oval 8"/>
            <p:cNvSpPr>
              <a:spLocks noChangeArrowheads="1"/>
            </p:cNvSpPr>
            <p:nvPr/>
          </p:nvSpPr>
          <p:spPr bwMode="auto">
            <a:xfrm rot="498028">
              <a:off x="2025" y="3612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6" name="Oval 9"/>
            <p:cNvSpPr>
              <a:spLocks noChangeArrowheads="1"/>
            </p:cNvSpPr>
            <p:nvPr/>
          </p:nvSpPr>
          <p:spPr bwMode="auto">
            <a:xfrm rot="3578369">
              <a:off x="3548" y="1755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" name="Oval 10"/>
            <p:cNvSpPr>
              <a:spLocks noChangeArrowheads="1"/>
            </p:cNvSpPr>
            <p:nvPr/>
          </p:nvSpPr>
          <p:spPr bwMode="auto">
            <a:xfrm rot="2451955">
              <a:off x="1425" y="3300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8" name="Oval 11"/>
            <p:cNvSpPr>
              <a:spLocks noChangeArrowheads="1"/>
            </p:cNvSpPr>
            <p:nvPr/>
          </p:nvSpPr>
          <p:spPr bwMode="auto">
            <a:xfrm rot="4067201">
              <a:off x="1088" y="2707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9" name="Oval 12"/>
            <p:cNvSpPr>
              <a:spLocks noChangeArrowheads="1"/>
            </p:cNvSpPr>
            <p:nvPr/>
          </p:nvSpPr>
          <p:spPr bwMode="auto">
            <a:xfrm rot="6056785">
              <a:off x="1088" y="2047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0" name="Oval 13"/>
            <p:cNvSpPr>
              <a:spLocks noChangeArrowheads="1"/>
            </p:cNvSpPr>
            <p:nvPr/>
          </p:nvSpPr>
          <p:spPr bwMode="auto">
            <a:xfrm rot="-2801661">
              <a:off x="1395" y="1447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1" name="Oval 14"/>
            <p:cNvSpPr>
              <a:spLocks noChangeArrowheads="1"/>
            </p:cNvSpPr>
            <p:nvPr/>
          </p:nvSpPr>
          <p:spPr bwMode="auto">
            <a:xfrm rot="-5132249">
              <a:off x="3644" y="2355"/>
              <a:ext cx="600" cy="1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2" name="Oval 15"/>
            <p:cNvSpPr>
              <a:spLocks noChangeArrowheads="1"/>
            </p:cNvSpPr>
            <p:nvPr/>
          </p:nvSpPr>
          <p:spPr bwMode="auto">
            <a:xfrm rot="-25294270">
              <a:off x="3660" y="2897"/>
              <a:ext cx="600" cy="140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3" name="Oval 16"/>
            <p:cNvSpPr>
              <a:spLocks noChangeArrowheads="1"/>
            </p:cNvSpPr>
            <p:nvPr/>
          </p:nvSpPr>
          <p:spPr bwMode="auto">
            <a:xfrm rot="-2062359">
              <a:off x="3205" y="3313"/>
              <a:ext cx="600" cy="141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Прямоугольник 110"/>
          <p:cNvSpPr/>
          <p:nvPr/>
        </p:nvSpPr>
        <p:spPr>
          <a:xfrm>
            <a:off x="395536" y="404664"/>
            <a:ext cx="8280920" cy="612068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0070C0"/>
                </a:solidFill>
              </a:ln>
              <a:blipFill>
                <a:blip r:embed="rId2"/>
                <a:tile tx="0" ty="0" sx="100000" sy="100000" flip="none" algn="tl"/>
              </a:blip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Деление суммы </a:t>
            </a:r>
          </a:p>
          <a:p>
            <a:pPr algn="ctr">
              <a:buNone/>
            </a:pP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число</a:t>
            </a: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" name="Picture 17" descr="ceda4ace75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32519" flipH="1">
            <a:off x="4132130" y="2739914"/>
            <a:ext cx="3235325" cy="3641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04664"/>
            <a:ext cx="8568952" cy="604867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№188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/>
          <a:lstStyle/>
          <a:p>
            <a:pPr>
              <a:buNone/>
            </a:pPr>
            <a:r>
              <a:rPr lang="ru-RU" sz="4400" i="1" dirty="0" smtClean="0"/>
              <a:t> 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(27 + 45): 9            27: 9 + 45: 9</a:t>
            </a:r>
          </a:p>
          <a:p>
            <a:pPr>
              <a:buNone/>
            </a:pPr>
            <a:endParaRPr lang="ru-RU" sz="4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  (42 + 21) : 7           42 : 7 + 21 : 7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9" descr="56ac2244a32c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8027543">
            <a:off x="6109800" y="3855992"/>
            <a:ext cx="2258254" cy="3092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60648"/>
            <a:ext cx="8568952" cy="626469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№188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/>
          <a:lstStyle/>
          <a:p>
            <a:pPr>
              <a:buNone/>
            </a:pPr>
            <a:r>
              <a:rPr lang="ru-RU" sz="4400" i="1" dirty="0" smtClean="0"/>
              <a:t> 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(27 + 45): 9= 8        27: 9 + 45:9= 8</a:t>
            </a:r>
          </a:p>
          <a:p>
            <a:pPr>
              <a:buNone/>
            </a:pPr>
            <a:endParaRPr lang="ru-RU" sz="4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  (42 + 21) : 7= 9      42 : 7 + 21:7= 9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9" descr="56ac2244a32c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8027543">
            <a:off x="6109800" y="3855993"/>
            <a:ext cx="2258254" cy="3092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332656"/>
            <a:ext cx="8496944" cy="61926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435280" cy="60486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>
                <a:solidFill>
                  <a:srgbClr val="C00000"/>
                </a:solidFill>
              </a:rPr>
              <a:t>  </a:t>
            </a:r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 а + </a:t>
            </a:r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</a:t>
            </a:r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 </a:t>
            </a:r>
          </a:p>
          <a:p>
            <a:pPr algn="ctr">
              <a:buNone/>
            </a:pPr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Распределительное свойство деления относительно сложения</a:t>
            </a:r>
            <a:endParaRPr lang="ru-RU" sz="6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8" descr="d1468aeaec6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9917452">
            <a:off x="824584" y="3212976"/>
            <a:ext cx="1687090" cy="3645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7544" y="260648"/>
            <a:ext cx="8208912" cy="61926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(35 + 40) : 5</a:t>
            </a:r>
          </a:p>
          <a:p>
            <a:endParaRPr lang="ru-RU" dirty="0"/>
          </a:p>
        </p:txBody>
      </p:sp>
      <p:pic>
        <p:nvPicPr>
          <p:cNvPr id="7" name="Picture 17" descr="bc6a11f6bdf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899074" flipH="1">
            <a:off x="6377932" y="1885460"/>
            <a:ext cx="1981200" cy="4203868"/>
          </a:xfrm>
          <a:prstGeom prst="rect">
            <a:avLst/>
          </a:prstGeom>
          <a:noFill/>
        </p:spPr>
      </p:pic>
      <p:pic>
        <p:nvPicPr>
          <p:cNvPr id="8" name="Picture 17" descr="bc6a11f6bdf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943579" flipH="1">
            <a:off x="6432039" y="3558643"/>
            <a:ext cx="1981200" cy="3303588"/>
          </a:xfrm>
          <a:prstGeom prst="rect">
            <a:avLst/>
          </a:prstGeom>
          <a:noFill/>
        </p:spPr>
      </p:pic>
      <p:pic>
        <p:nvPicPr>
          <p:cNvPr id="9" name="Picture 17" descr="bc6a11f6bdf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0571354" flipH="1">
            <a:off x="5357399" y="2714149"/>
            <a:ext cx="1981200" cy="318463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7544" y="260648"/>
            <a:ext cx="8208912" cy="61926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(35 + 40) : 5 = 35 : 5 + 40 : 5 =</a:t>
            </a:r>
          </a:p>
          <a:p>
            <a:endParaRPr lang="ru-RU" dirty="0"/>
          </a:p>
        </p:txBody>
      </p:sp>
      <p:pic>
        <p:nvPicPr>
          <p:cNvPr id="7" name="Picture 17" descr="bc6a11f6bdf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899074" flipH="1">
            <a:off x="6377932" y="1885460"/>
            <a:ext cx="1981200" cy="4203868"/>
          </a:xfrm>
          <a:prstGeom prst="rect">
            <a:avLst/>
          </a:prstGeom>
          <a:noFill/>
        </p:spPr>
      </p:pic>
      <p:pic>
        <p:nvPicPr>
          <p:cNvPr id="8" name="Picture 17" descr="bc6a11f6bdf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943579" flipH="1">
            <a:off x="6432039" y="3558643"/>
            <a:ext cx="1981200" cy="3303588"/>
          </a:xfrm>
          <a:prstGeom prst="rect">
            <a:avLst/>
          </a:prstGeom>
          <a:noFill/>
        </p:spPr>
      </p:pic>
      <p:pic>
        <p:nvPicPr>
          <p:cNvPr id="9" name="Picture 17" descr="bc6a11f6bdf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0571354" flipH="1">
            <a:off x="5357399" y="2714149"/>
            <a:ext cx="1981200" cy="318463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216</Words>
  <Application>Microsoft Office PowerPoint</Application>
  <PresentationFormat>Экран (4:3)</PresentationFormat>
  <Paragraphs>72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День Матери</vt:lpstr>
      <vt:lpstr>Слайд 2</vt:lpstr>
      <vt:lpstr>Слайд 3</vt:lpstr>
      <vt:lpstr>Слайд 4</vt:lpstr>
      <vt:lpstr>№188</vt:lpstr>
      <vt:lpstr>№188</vt:lpstr>
      <vt:lpstr>Слайд 7</vt:lpstr>
      <vt:lpstr>Слайд 8</vt:lpstr>
      <vt:lpstr>Слайд 9</vt:lpstr>
      <vt:lpstr>Слайд 10</vt:lpstr>
      <vt:lpstr>Решить уравнение: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Максим</dc:creator>
  <cp:lastModifiedBy>Tata</cp:lastModifiedBy>
  <cp:revision>16</cp:revision>
  <dcterms:created xsi:type="dcterms:W3CDTF">2010-11-24T19:05:02Z</dcterms:created>
  <dcterms:modified xsi:type="dcterms:W3CDTF">2012-07-28T16:22:35Z</dcterms:modified>
</cp:coreProperties>
</file>