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1" r:id="rId3"/>
    <p:sldId id="267" r:id="rId4"/>
    <p:sldId id="262" r:id="rId5"/>
    <p:sldId id="256" r:id="rId6"/>
    <p:sldId id="257" r:id="rId7"/>
    <p:sldId id="258" r:id="rId8"/>
    <p:sldId id="259" r:id="rId9"/>
    <p:sldId id="264" r:id="rId10"/>
    <p:sldId id="268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12D8"/>
    <a:srgbClr val="008000"/>
    <a:srgbClr val="2D75EB"/>
    <a:srgbClr val="1254C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7" d="100"/>
          <a:sy n="107" d="100"/>
        </p:scale>
        <p:origin x="-84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3E248-F60F-496C-8D91-4355B9DE0F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EEFB6-31CB-4E8A-97CA-4465959684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0_3b83b_89d8219a_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44904" y="476672"/>
            <a:ext cx="7749942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Урок русского языка </a:t>
            </a:r>
          </a:p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во 2 классе</a:t>
            </a:r>
          </a:p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на тему:</a:t>
            </a:r>
          </a:p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«Слово и предложение»</a:t>
            </a:r>
          </a:p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Учитель: Измайлова </a:t>
            </a:r>
          </a:p>
          <a:p>
            <a:pPr algn="ctr"/>
            <a:r>
              <a:rPr lang="ru-RU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Марина Николаевна</a:t>
            </a:r>
          </a:p>
          <a:p>
            <a:pPr algn="ctr"/>
            <a:endParaRPr lang="ru-RU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i="1" dirty="0" smtClean="0">
                <a:solidFill>
                  <a:schemeClr val="bg1"/>
                </a:solidFill>
              </a:rPr>
              <a:t>Вывод:</a:t>
            </a:r>
            <a:endParaRPr lang="ru-RU" sz="6000" i="1" dirty="0">
              <a:solidFill>
                <a:schemeClr val="bg1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571472" y="1428736"/>
            <a:ext cx="8175203" cy="1799221"/>
            <a:chOff x="571472" y="1428736"/>
            <a:chExt cx="8175203" cy="179922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786182" y="1428736"/>
              <a:ext cx="1571636" cy="58477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Слова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71472" y="2643182"/>
              <a:ext cx="1721112" cy="5847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Предмет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714744" y="2643182"/>
              <a:ext cx="1837554" cy="5847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Действия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858016" y="2643182"/>
              <a:ext cx="1888659" cy="5847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Признаки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rot="10800000" flipV="1">
              <a:off x="1857356" y="2000240"/>
              <a:ext cx="2214578" cy="642942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>
              <a:stCxn id="6" idx="2"/>
            </p:cNvCxnSpPr>
            <p:nvPr/>
          </p:nvCxnSpPr>
          <p:spPr>
            <a:xfrm rot="5400000">
              <a:off x="4257165" y="2328346"/>
              <a:ext cx="629671" cy="0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>
              <a:endCxn id="9" idx="0"/>
            </p:cNvCxnSpPr>
            <p:nvPr/>
          </p:nvCxnSpPr>
          <p:spPr>
            <a:xfrm>
              <a:off x="4929190" y="2000240"/>
              <a:ext cx="2873156" cy="642942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857224" y="4143380"/>
            <a:ext cx="7715304" cy="2569792"/>
            <a:chOff x="1214414" y="4143380"/>
            <a:chExt cx="7715304" cy="2569792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3714744" y="4143380"/>
              <a:ext cx="2621423" cy="58477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Предложения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214414" y="5214950"/>
              <a:ext cx="2428892" cy="10772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Сообщают</a:t>
              </a:r>
              <a:r>
                <a:rPr lang="ru-RU" sz="3200" dirty="0" smtClean="0"/>
                <a:t> </a:t>
              </a:r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lang="ru-RU" sz="3200" dirty="0" smtClean="0"/>
                <a:t> </a:t>
              </a:r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чем-то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572132" y="5143512"/>
              <a:ext cx="3357586" cy="156966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ru-RU" sz="3200" dirty="0" smtClean="0">
                  <a:latin typeface="Times New Roman" pitchFamily="18" charset="0"/>
                  <a:cs typeface="Times New Roman" pitchFamily="18" charset="0"/>
                </a:rPr>
                <a:t>Состоят из слов, связанных по смыслу</a:t>
              </a:r>
              <a:endParaRPr lang="ru-RU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 rot="10800000" flipV="1">
              <a:off x="2857488" y="4714884"/>
              <a:ext cx="1285884" cy="500066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5500694" y="4714884"/>
              <a:ext cx="1500198" cy="42862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7" descr="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3366FF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643306" y="2000240"/>
            <a:ext cx="343209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Молодцы!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17" descr="Копия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571612"/>
            <a:ext cx="3209925" cy="4314825"/>
          </a:xfrm>
          <a:prstGeom prst="rect">
            <a:avLst/>
          </a:prstGeom>
          <a:noFill/>
        </p:spPr>
      </p:pic>
      <p:pic>
        <p:nvPicPr>
          <p:cNvPr id="7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836613"/>
            <a:ext cx="714375" cy="714375"/>
          </a:xfrm>
          <a:prstGeom prst="rect">
            <a:avLst/>
          </a:prstGeom>
          <a:noFill/>
        </p:spPr>
      </p:pic>
      <p:pic>
        <p:nvPicPr>
          <p:cNvPr id="8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92" y="3429000"/>
            <a:ext cx="714375" cy="714375"/>
          </a:xfrm>
          <a:prstGeom prst="rect">
            <a:avLst/>
          </a:prstGeom>
          <a:noFill/>
        </p:spPr>
      </p:pic>
      <p:pic>
        <p:nvPicPr>
          <p:cNvPr id="9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500042"/>
            <a:ext cx="714375" cy="714375"/>
          </a:xfrm>
          <a:prstGeom prst="rect">
            <a:avLst/>
          </a:prstGeom>
          <a:noFill/>
        </p:spPr>
      </p:pic>
      <p:pic>
        <p:nvPicPr>
          <p:cNvPr id="10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357166"/>
            <a:ext cx="714375" cy="714375"/>
          </a:xfrm>
          <a:prstGeom prst="rect">
            <a:avLst/>
          </a:prstGeom>
          <a:noFill/>
        </p:spPr>
      </p:pic>
      <p:pic>
        <p:nvPicPr>
          <p:cNvPr id="11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214686"/>
            <a:ext cx="714375" cy="714375"/>
          </a:xfrm>
          <a:prstGeom prst="rect">
            <a:avLst/>
          </a:prstGeom>
          <a:noFill/>
        </p:spPr>
      </p:pic>
      <p:pic>
        <p:nvPicPr>
          <p:cNvPr id="12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43900" y="4429132"/>
            <a:ext cx="714375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</p:spPr>
      </p:pic>
      <p:pic>
        <p:nvPicPr>
          <p:cNvPr id="2053" name="Picture 5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0"/>
            <a:ext cx="684212" cy="684213"/>
          </a:xfrm>
          <a:prstGeom prst="rect">
            <a:avLst/>
          </a:prstGeom>
          <a:noFill/>
        </p:spPr>
      </p:pic>
      <p:pic>
        <p:nvPicPr>
          <p:cNvPr id="2054" name="Picture 6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3788"/>
            <a:ext cx="684213" cy="684212"/>
          </a:xfrm>
          <a:prstGeom prst="rect">
            <a:avLst/>
          </a:prstGeom>
          <a:noFill/>
        </p:spPr>
      </p:pic>
      <p:pic>
        <p:nvPicPr>
          <p:cNvPr id="2055" name="Picture 7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6173788"/>
            <a:ext cx="684212" cy="684212"/>
          </a:xfrm>
          <a:prstGeom prst="rect">
            <a:avLst/>
          </a:prstGeom>
          <a:noFill/>
        </p:spPr>
      </p:pic>
      <p:pic>
        <p:nvPicPr>
          <p:cNvPr id="2062" name="Picture 14" descr="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429000"/>
            <a:ext cx="2055812" cy="2303463"/>
          </a:xfrm>
          <a:prstGeom prst="rect">
            <a:avLst/>
          </a:prstGeom>
          <a:noFill/>
        </p:spPr>
      </p:pic>
      <p:pic>
        <p:nvPicPr>
          <p:cNvPr id="2066" name="Picture 18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643446"/>
            <a:ext cx="714375" cy="714375"/>
          </a:xfrm>
          <a:prstGeom prst="rect">
            <a:avLst/>
          </a:prstGeom>
          <a:noFill/>
        </p:spPr>
      </p:pic>
      <p:pic>
        <p:nvPicPr>
          <p:cNvPr id="2068" name="Picture 20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142852"/>
            <a:ext cx="714375" cy="714375"/>
          </a:xfrm>
          <a:prstGeom prst="rect">
            <a:avLst/>
          </a:prstGeom>
          <a:noFill/>
        </p:spPr>
      </p:pic>
      <p:pic>
        <p:nvPicPr>
          <p:cNvPr id="2069" name="Picture 21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2462" y="2714620"/>
            <a:ext cx="714375" cy="714375"/>
          </a:xfrm>
          <a:prstGeom prst="rect">
            <a:avLst/>
          </a:prstGeom>
          <a:noFill/>
        </p:spPr>
      </p:pic>
      <p:pic>
        <p:nvPicPr>
          <p:cNvPr id="2070" name="Picture 22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7988" y="1268413"/>
            <a:ext cx="714375" cy="714375"/>
          </a:xfrm>
          <a:prstGeom prst="rect">
            <a:avLst/>
          </a:prstGeom>
          <a:noFill/>
        </p:spPr>
      </p:pic>
      <p:pic>
        <p:nvPicPr>
          <p:cNvPr id="2071" name="Picture 23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836613"/>
            <a:ext cx="714375" cy="714375"/>
          </a:xfrm>
          <a:prstGeom prst="rect">
            <a:avLst/>
          </a:prstGeom>
          <a:noFill/>
        </p:spPr>
      </p:pic>
      <p:pic>
        <p:nvPicPr>
          <p:cNvPr id="2072" name="Picture 24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4" y="5429264"/>
            <a:ext cx="714375" cy="714375"/>
          </a:xfrm>
          <a:prstGeom prst="rect">
            <a:avLst/>
          </a:prstGeom>
          <a:noFill/>
        </p:spPr>
      </p:pic>
      <p:pic>
        <p:nvPicPr>
          <p:cNvPr id="2074" name="Picture 26" descr="94eaad9d7cce53c9d73652c8f7f832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714620"/>
            <a:ext cx="714375" cy="714375"/>
          </a:xfrm>
          <a:prstGeom prst="rect">
            <a:avLst/>
          </a:prstGeom>
          <a:noFill/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812D8"/>
                </a:solidFill>
              </a:rPr>
              <a:t>Тема урока:</a:t>
            </a:r>
            <a:br>
              <a:rPr lang="ru-RU" dirty="0" smtClean="0">
                <a:solidFill>
                  <a:srgbClr val="3812D8"/>
                </a:solidFill>
              </a:rPr>
            </a:br>
            <a:r>
              <a:rPr lang="ru-RU" sz="5300" dirty="0" smtClean="0">
                <a:solidFill>
                  <a:srgbClr val="3812D8"/>
                </a:solidFill>
              </a:rPr>
              <a:t>Слово и предложение</a:t>
            </a:r>
            <a:endParaRPr lang="ru-RU" sz="5300" dirty="0">
              <a:solidFill>
                <a:srgbClr val="3812D8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idx="1"/>
          </p:nvPr>
        </p:nvSpPr>
        <p:spPr>
          <a:xfrm>
            <a:off x="1000100" y="1928802"/>
            <a:ext cx="6429420" cy="364333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rgbClr val="3812D8"/>
                </a:solidFill>
              </a:rPr>
              <a:t>Чем отличается слово </a:t>
            </a:r>
          </a:p>
          <a:p>
            <a:pPr algn="ctr">
              <a:buNone/>
            </a:pPr>
            <a:r>
              <a:rPr lang="ru-RU" sz="5400" dirty="0" smtClean="0">
                <a:solidFill>
                  <a:srgbClr val="3812D8"/>
                </a:solidFill>
              </a:rPr>
              <a:t>от предложения?</a:t>
            </a:r>
            <a:endParaRPr lang="ru-RU" sz="5400" dirty="0">
              <a:solidFill>
                <a:srgbClr val="3812D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9442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4067944" y="3573016"/>
            <a:ext cx="4950296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Замела я всё вокруг,</a:t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Прилетев из царства вьюг.</a:t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Осень, лучшую подружку,</a:t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Я отправила на юг.</a:t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Я морозна и бела</a:t>
            </a:r>
            <a:b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И надолго к вам пришла.</a:t>
            </a:r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1571612"/>
            <a:ext cx="7772400" cy="3898917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м..роз</a:t>
            </a:r>
            <a:b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err="1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вет</a:t>
            </a: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6000" dirty="0" err="1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б..рёза</a:t>
            </a:r>
            <a:b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к..</a:t>
            </a:r>
            <a:r>
              <a:rPr lang="ru-RU" sz="6000" dirty="0" err="1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ньки</a:t>
            </a: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err="1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..ж..</a:t>
            </a:r>
            <a:r>
              <a:rPr lang="ru-RU" sz="6000" dirty="0" err="1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>нки</a:t>
            </a:r>
            <a: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2C43B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2C43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4213" cy="684213"/>
          </a:xfrm>
          <a:prstGeom prst="rect">
            <a:avLst/>
          </a:prstGeom>
          <a:noFill/>
        </p:spPr>
      </p:pic>
      <p:pic>
        <p:nvPicPr>
          <p:cNvPr id="2053" name="Picture 5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0"/>
            <a:ext cx="684212" cy="684213"/>
          </a:xfrm>
          <a:prstGeom prst="rect">
            <a:avLst/>
          </a:prstGeom>
          <a:noFill/>
        </p:spPr>
      </p:pic>
      <p:pic>
        <p:nvPicPr>
          <p:cNvPr id="2054" name="Picture 6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3788"/>
            <a:ext cx="684213" cy="684212"/>
          </a:xfrm>
          <a:prstGeom prst="rect">
            <a:avLst/>
          </a:prstGeom>
          <a:noFill/>
        </p:spPr>
      </p:pic>
      <p:pic>
        <p:nvPicPr>
          <p:cNvPr id="2055" name="Picture 7" descr="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6173788"/>
            <a:ext cx="684212" cy="684212"/>
          </a:xfrm>
          <a:prstGeom prst="rect">
            <a:avLst/>
          </a:prstGeom>
          <a:noFill/>
        </p:spPr>
      </p:pic>
      <p:pic>
        <p:nvPicPr>
          <p:cNvPr id="2066" name="Picture 18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5143512"/>
            <a:ext cx="714375" cy="714375"/>
          </a:xfrm>
          <a:prstGeom prst="rect">
            <a:avLst/>
          </a:prstGeom>
          <a:noFill/>
        </p:spPr>
      </p:pic>
      <p:pic>
        <p:nvPicPr>
          <p:cNvPr id="2067" name="Picture 19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571480"/>
            <a:ext cx="714375" cy="714375"/>
          </a:xfrm>
          <a:prstGeom prst="rect">
            <a:avLst/>
          </a:prstGeom>
          <a:noFill/>
        </p:spPr>
      </p:pic>
      <p:pic>
        <p:nvPicPr>
          <p:cNvPr id="2068" name="Picture 20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571744"/>
            <a:ext cx="714375" cy="714375"/>
          </a:xfrm>
          <a:prstGeom prst="rect">
            <a:avLst/>
          </a:prstGeom>
          <a:noFill/>
        </p:spPr>
      </p:pic>
      <p:pic>
        <p:nvPicPr>
          <p:cNvPr id="2069" name="Picture 21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571480"/>
            <a:ext cx="714375" cy="714375"/>
          </a:xfrm>
          <a:prstGeom prst="rect">
            <a:avLst/>
          </a:prstGeom>
          <a:noFill/>
        </p:spPr>
      </p:pic>
      <p:pic>
        <p:nvPicPr>
          <p:cNvPr id="2070" name="Picture 22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62" y="2857496"/>
            <a:ext cx="714375" cy="714375"/>
          </a:xfrm>
          <a:prstGeom prst="rect">
            <a:avLst/>
          </a:prstGeom>
          <a:noFill/>
        </p:spPr>
      </p:pic>
      <p:pic>
        <p:nvPicPr>
          <p:cNvPr id="2071" name="Picture 23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5214950"/>
            <a:ext cx="714375" cy="714375"/>
          </a:xfrm>
          <a:prstGeom prst="rect">
            <a:avLst/>
          </a:prstGeom>
          <a:noFill/>
        </p:spPr>
      </p:pic>
      <p:pic>
        <p:nvPicPr>
          <p:cNvPr id="2072" name="Picture 24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3571876"/>
            <a:ext cx="714375" cy="714375"/>
          </a:xfrm>
          <a:prstGeom prst="rect">
            <a:avLst/>
          </a:prstGeom>
          <a:noFill/>
        </p:spPr>
      </p:pic>
      <p:pic>
        <p:nvPicPr>
          <p:cNvPr id="2074" name="Picture 26" descr="94eaad9d7cce53c9d73652c8f7f832e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3500438"/>
            <a:ext cx="714375" cy="714375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4143372" y="571480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57620" y="3286124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786182" y="4214818"/>
            <a:ext cx="526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000496" y="2428868"/>
            <a:ext cx="526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714876" y="4214818"/>
            <a:ext cx="5966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786314" y="1500174"/>
            <a:ext cx="5261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868" y="214290"/>
            <a:ext cx="142876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Слова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500034" y="857232"/>
            <a:ext cx="3411570" cy="1565142"/>
            <a:chOff x="500034" y="857232"/>
            <a:chExt cx="3411570" cy="156514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00034" y="1714488"/>
              <a:ext cx="2395849" cy="707886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ru-RU" sz="4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предметы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 rot="10800000" flipV="1">
              <a:off x="1571604" y="857232"/>
              <a:ext cx="2340000" cy="864000"/>
            </a:xfrm>
            <a:prstGeom prst="straightConnector1">
              <a:avLst/>
            </a:prstGeom>
            <a:ln w="53975" cmpd="sng">
              <a:solidFill>
                <a:srgbClr val="0070C0"/>
              </a:solidFill>
              <a:headEnd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3214678" y="861414"/>
            <a:ext cx="2466701" cy="2176513"/>
            <a:chOff x="3214678" y="861414"/>
            <a:chExt cx="2466701" cy="217651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214678" y="1714488"/>
              <a:ext cx="2466701" cy="132343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ru-RU" sz="4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признаки </a:t>
              </a:r>
            </a:p>
            <a:p>
              <a:pPr algn="ctr"/>
              <a:r>
                <a:rPr lang="ru-RU" sz="4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предметов</a:t>
              </a:r>
              <a:endPara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Прямая со стрелкой 13"/>
            <p:cNvCxnSpPr>
              <a:stCxn id="17409" idx="2"/>
            </p:cNvCxnSpPr>
            <p:nvPr/>
          </p:nvCxnSpPr>
          <p:spPr>
            <a:xfrm rot="5400000">
              <a:off x="3859315" y="1287554"/>
              <a:ext cx="853867" cy="1588"/>
            </a:xfrm>
            <a:prstGeom prst="straightConnector1">
              <a:avLst/>
            </a:prstGeom>
            <a:ln w="539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/>
          <p:nvPr/>
        </p:nvGrpSpPr>
        <p:grpSpPr>
          <a:xfrm>
            <a:off x="4714876" y="857232"/>
            <a:ext cx="4071966" cy="2180695"/>
            <a:chOff x="4714876" y="857232"/>
            <a:chExt cx="4071966" cy="2180695"/>
          </a:xfrm>
        </p:grpSpPr>
        <p:sp>
          <p:nvSpPr>
            <p:cNvPr id="17410" name="Rectangle 2"/>
            <p:cNvSpPr>
              <a:spLocks noChangeArrowheads="1"/>
            </p:cNvSpPr>
            <p:nvPr/>
          </p:nvSpPr>
          <p:spPr bwMode="auto">
            <a:xfrm>
              <a:off x="6215074" y="1714488"/>
              <a:ext cx="2571768" cy="132343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действия предметов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714876" y="857232"/>
              <a:ext cx="3000396" cy="857256"/>
            </a:xfrm>
            <a:prstGeom prst="straightConnector1">
              <a:avLst/>
            </a:prstGeom>
            <a:ln w="539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Группа 18"/>
          <p:cNvGrpSpPr/>
          <p:nvPr/>
        </p:nvGrpSpPr>
        <p:grpSpPr>
          <a:xfrm>
            <a:off x="3286116" y="3037926"/>
            <a:ext cx="2357422" cy="3199464"/>
            <a:chOff x="3286116" y="3037926"/>
            <a:chExt cx="2357422" cy="3199464"/>
          </a:xfrm>
        </p:grpSpPr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3286116" y="3929066"/>
              <a:ext cx="2357422" cy="23083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акой?</a:t>
              </a: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акая?</a:t>
              </a: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акое?</a:t>
              </a: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акие?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Прямая со стрелкой 19"/>
            <p:cNvCxnSpPr>
              <a:stCxn id="6" idx="2"/>
              <a:endCxn id="17412" idx="0"/>
            </p:cNvCxnSpPr>
            <p:nvPr/>
          </p:nvCxnSpPr>
          <p:spPr>
            <a:xfrm rot="16200000" flipH="1">
              <a:off x="4010859" y="3475097"/>
              <a:ext cx="891139" cy="16798"/>
            </a:xfrm>
            <a:prstGeom prst="straightConnector1">
              <a:avLst/>
            </a:prstGeom>
            <a:ln w="539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6000760" y="3000372"/>
            <a:ext cx="2928926" cy="2200461"/>
            <a:chOff x="6000760" y="3000372"/>
            <a:chExt cx="2928926" cy="2200461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6000760" y="4000504"/>
              <a:ext cx="2928926" cy="120032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Что делает?</a:t>
              </a: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Что сделает?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 rot="5220000">
              <a:off x="7090198" y="3482570"/>
              <a:ext cx="1000132" cy="35736"/>
            </a:xfrm>
            <a:prstGeom prst="straightConnector1">
              <a:avLst/>
            </a:prstGeom>
            <a:ln w="539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857224" y="2429662"/>
            <a:ext cx="1500166" cy="2699733"/>
            <a:chOff x="857224" y="2429662"/>
            <a:chExt cx="1500166" cy="2699733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857224" y="3929066"/>
              <a:ext cx="1500166" cy="120032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то?</a:t>
              </a: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600" dirty="0">
                  <a:solidFill>
                    <a:srgbClr val="008000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ч</a:t>
              </a: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то?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 rot="5400000">
              <a:off x="750067" y="3178967"/>
              <a:ext cx="1500198" cy="1588"/>
            </a:xfrm>
            <a:prstGeom prst="straightConnector1">
              <a:avLst/>
            </a:prstGeom>
            <a:ln w="539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2357430"/>
            <a:ext cx="25539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снежинки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2357430"/>
            <a:ext cx="24384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красивые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72198" y="2357430"/>
            <a:ext cx="19550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падают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86776" y="2357430"/>
            <a:ext cx="3257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14414" y="2357430"/>
            <a:ext cx="20399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Падают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857884" y="3071810"/>
            <a:ext cx="2428892" cy="158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Группа 18"/>
          <p:cNvGrpSpPr/>
          <p:nvPr/>
        </p:nvGrpSpPr>
        <p:grpSpPr>
          <a:xfrm>
            <a:off x="1071538" y="3071810"/>
            <a:ext cx="2196562" cy="215902"/>
            <a:chOff x="1071538" y="3071810"/>
            <a:chExt cx="2196562" cy="215902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1071538" y="3071810"/>
              <a:ext cx="2196562" cy="1588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071538" y="3286124"/>
              <a:ext cx="2196562" cy="1588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1945 C 0.11181 -0.1581 0.23646 -0.33495 0.32813 -0.33796 C 0.41997 -0.34051 0.50243 -0.05625 0.53768 -3.33333E-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-18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C -0.07726 0.11505 -0.15434 0.23079 -0.2408 0.23033 C -0.32726 0.22986 -0.47362 0.03658 -0.5198 -0.00208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166601839_1166536205_novogodnjaja_skaz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23" descr="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214818"/>
            <a:ext cx="1573432" cy="184943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39752" y="404664"/>
            <a:ext cx="4464496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6000" i="1" dirty="0" err="1" smtClean="0"/>
              <a:t>Физминутка</a:t>
            </a:r>
            <a:endParaRPr lang="ru-RU" sz="6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7858180" cy="857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i="1" dirty="0" smtClean="0">
                <a:solidFill>
                  <a:srgbClr val="3812D8"/>
                </a:solidFill>
                <a:latin typeface="Times New Roman" pitchFamily="18" charset="0"/>
                <a:cs typeface="Times New Roman" pitchFamily="18" charset="0"/>
              </a:rPr>
              <a:t>Что за прел</a:t>
            </a:r>
            <a:r>
              <a:rPr lang="ru-RU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i="1" dirty="0" smtClean="0">
                <a:solidFill>
                  <a:srgbClr val="3812D8"/>
                </a:solidFill>
                <a:latin typeface="Times New Roman" pitchFamily="18" charset="0"/>
                <a:cs typeface="Times New Roman" pitchFamily="18" charset="0"/>
              </a:rPr>
              <a:t>сть эти ска</a:t>
            </a:r>
            <a:r>
              <a:rPr lang="ru-RU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i="1" dirty="0" smtClean="0">
                <a:solidFill>
                  <a:srgbClr val="3812D8"/>
                </a:solidFill>
                <a:latin typeface="Times New Roman" pitchFamily="18" charset="0"/>
                <a:cs typeface="Times New Roman" pitchFamily="18" charset="0"/>
              </a:rPr>
              <a:t>ки!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928802"/>
            <a:ext cx="88888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мнице там ц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ревна туж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3812D8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643042" y="3214686"/>
            <a:ext cx="62862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Любишь ли ты ска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3812D8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3812D8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25" grpId="0"/>
      <p:bldP spid="10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214290"/>
            <a:ext cx="3857652" cy="19288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/>
              <a:t>Слова, обозначающие предметы</a:t>
            </a:r>
            <a:endParaRPr lang="ru-RU" sz="40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3071810"/>
            <a:ext cx="3643338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Одушевленные</a:t>
            </a:r>
            <a:endParaRPr kumimoji="0" lang="ru-RU" sz="400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857752" y="3071810"/>
            <a:ext cx="4071934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Неодушевленные</a:t>
            </a:r>
            <a:endParaRPr kumimoji="0" lang="ru-RU" sz="4000" b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4572008"/>
            <a:ext cx="121444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Кто?</a:t>
            </a:r>
            <a:endParaRPr lang="ru-RU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4572008"/>
            <a:ext cx="121988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Что?</a:t>
            </a:r>
            <a:endParaRPr lang="ru-RU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endCxn id="20481" idx="0"/>
          </p:cNvCxnSpPr>
          <p:nvPr/>
        </p:nvCxnSpPr>
        <p:spPr>
          <a:xfrm rot="10800000" flipV="1">
            <a:off x="2107390" y="2143116"/>
            <a:ext cx="1607355" cy="92869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715008" y="2143116"/>
            <a:ext cx="1357322" cy="92869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0481" idx="2"/>
          </p:cNvCxnSpPr>
          <p:nvPr/>
        </p:nvCxnSpPr>
        <p:spPr>
          <a:xfrm rot="5400000">
            <a:off x="1711234" y="4175852"/>
            <a:ext cx="792312" cy="0"/>
          </a:xfrm>
          <a:prstGeom prst="straightConnector1">
            <a:avLst/>
          </a:prstGeom>
          <a:ln w="41275">
            <a:tailEnd type="arrow"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0482" idx="2"/>
          </p:cNvCxnSpPr>
          <p:nvPr/>
        </p:nvCxnSpPr>
        <p:spPr>
          <a:xfrm rot="16200000" flipH="1">
            <a:off x="6497563" y="4175851"/>
            <a:ext cx="792312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118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Тема урока: Слово и предложение</vt:lpstr>
      <vt:lpstr>Слайд 3</vt:lpstr>
      <vt:lpstr>м..роз вет..р б..рёза к..ньки сн..ж..нки  </vt:lpstr>
      <vt:lpstr>Слайд 5</vt:lpstr>
      <vt:lpstr>Слайд 6</vt:lpstr>
      <vt:lpstr>Слайд 7</vt:lpstr>
      <vt:lpstr>Слайд 8</vt:lpstr>
      <vt:lpstr>Слайд 9</vt:lpstr>
      <vt:lpstr>Вывод: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Мама</cp:lastModifiedBy>
  <cp:revision>35</cp:revision>
  <dcterms:created xsi:type="dcterms:W3CDTF">2011-01-20T17:17:24Z</dcterms:created>
  <dcterms:modified xsi:type="dcterms:W3CDTF">2012-01-23T15:06:40Z</dcterms:modified>
</cp:coreProperties>
</file>