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6" r:id="rId3"/>
    <p:sldId id="271" r:id="rId4"/>
    <p:sldId id="274" r:id="rId5"/>
    <p:sldId id="275" r:id="rId6"/>
    <p:sldId id="257" r:id="rId7"/>
    <p:sldId id="258" r:id="rId8"/>
    <p:sldId id="263" r:id="rId9"/>
    <p:sldId id="264" r:id="rId10"/>
    <p:sldId id="265" r:id="rId11"/>
    <p:sldId id="273" r:id="rId12"/>
    <p:sldId id="277" r:id="rId13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67" autoAdjust="0"/>
    <p:restoredTop sz="94660"/>
  </p:normalViewPr>
  <p:slideViewPr>
    <p:cSldViewPr>
      <p:cViewPr varScale="1">
        <p:scale>
          <a:sx n="51" d="100"/>
          <a:sy n="51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ACF8883-6ED7-4EB3-B170-058C275178AF}" type="datetimeFigureOut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BEED38-5730-40A4-8B5D-E876790C38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F27BA-CB80-4DC1-ABC1-D87A851C9CF9}" type="datetimeFigureOut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F3C3153-1BAF-4D4B-A34A-51F7B6949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E5034B-0A1E-4995-A888-918CA71A284A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F87508-4380-4CE6-8C71-C2BB6F417D6D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8E49E5-F15B-4F81-94A8-F80FDA58F2AD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AABEF6-4849-4995-9D46-4DB48B4C7A77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25392C-8C9E-4486-B199-BBD2B2A3529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09D6C1-9F38-4FF0-BA07-70F2CB18C4BC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0945C0-765A-42C7-B0D0-5D28D651870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0637AF-CD51-44DD-BC47-B8C38DC152B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33AA47-DEBD-4BF4-94A1-BBE7905E38BA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E7ABD1-BF6D-43FE-86AD-2ED2834A5951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142277-0BA0-4A02-82AE-0A3FD6C542BA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001E98-26C2-4562-8BE2-47A249BAD95E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9910D-FC77-42C0-B39B-FBFC052AB295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B3482-D4F6-41AC-A0B8-6F515DF074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E2B7D-5108-48A6-8A36-53DB1F597A38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14523-EE3E-4CB1-83AC-7DD67ABC43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C889C-5CC1-4DA6-94D6-F98937FCE90C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03F85-271B-43F4-91C5-EB130FEDC6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D295D-58D0-4C0F-8C04-76C7E27E45A4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C7770-0172-4256-8C3B-7F7508C02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A3096-97A4-465E-96CF-5173D1D0F4A6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84C5A-B4AB-43C5-A244-A7D1053A4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1C55C-17B1-446A-A37F-9EC1527A9246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817E6-C41D-4D5E-950C-31274E9868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060F2-AA15-4504-96D2-9DA880B249FF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1DC99-F244-494D-9447-05DA8EBD7D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AD11D-D460-43F8-9DCF-DF7B9F591C74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748CF-EF32-497B-BC70-C99FFC317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28033-EE5A-4146-9E1C-31F693219DAC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18201-C3D3-44A6-AC4F-E8B6C05629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0B3C-A997-450B-9D94-802CC9D43289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97AA8-7943-4859-A467-3BB26CA86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C723C-2AF8-4CBC-8ADB-64775FB86850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B2AAE-F3A6-4AF3-A361-866481E9B5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62D1EF-1068-4356-A4FA-D23010C97660}" type="datetime1">
              <a:rPr lang="ru-RU"/>
              <a:pPr>
                <a:defRPr/>
              </a:pPr>
              <a:t>15.07.2012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16317B-BC3F-49BE-AA1A-0FBD7F5D9A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Relationship Id="rId9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Relationship Id="rId9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jpeg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3987" cy="2043112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Arial" charset="0"/>
              </a:rPr>
              <a:t>Тема:</a:t>
            </a:r>
            <a:br>
              <a:rPr lang="ru-RU" sz="4000" smtClean="0">
                <a:latin typeface="Arial" charset="0"/>
              </a:rPr>
            </a:br>
            <a:r>
              <a:rPr lang="ru-RU" sz="4000" smtClean="0">
                <a:latin typeface="Arial" charset="0"/>
              </a:rPr>
              <a:t> </a:t>
            </a:r>
            <a:r>
              <a:rPr lang="ru-RU" sz="4000" smtClean="0">
                <a:solidFill>
                  <a:srgbClr val="0000FF"/>
                </a:solidFill>
                <a:latin typeface="Arial" charset="0"/>
              </a:rPr>
              <a:t>Народные сказки</a:t>
            </a:r>
          </a:p>
        </p:txBody>
      </p:sp>
      <p:pic>
        <p:nvPicPr>
          <p:cNvPr id="2051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57875" y="142875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00125" y="214313"/>
            <a:ext cx="1357313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29000" y="142875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29313" y="5715000"/>
            <a:ext cx="1500187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85938" y="5786438"/>
            <a:ext cx="1357312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00438" y="5715000"/>
            <a:ext cx="1500187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00875" y="214313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357438" y="214313"/>
            <a:ext cx="1357312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0" y="214313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2" descr="H:\Documents and Settings\Aida\Рабочий стол\НОвая ГРАФИКА сборник\boy07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85750" y="4000500"/>
            <a:ext cx="1627188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4" descr="H:\Documents and Settings\Aida\Рабочий стол\НОвая ГРАФИКА сборник\КАРТИНКИ СБОРНИК_ школьные\c31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5152944">
            <a:off x="4743450" y="5205413"/>
            <a:ext cx="8572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 </a:t>
            </a:r>
          </a:p>
        </p:txBody>
      </p:sp>
      <p:pic>
        <p:nvPicPr>
          <p:cNvPr id="11267" name="Picture 6" descr="DSCF9273"/>
          <p:cNvPicPr>
            <a:picLocks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554163" y="1600200"/>
            <a:ext cx="6034087" cy="4525963"/>
          </a:xfr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F52FF4-B798-4106-BC6D-4D522202755C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75" y="142875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00125" y="214313"/>
            <a:ext cx="1357313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29000" y="142875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29313" y="5715000"/>
            <a:ext cx="1500187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85938" y="5786438"/>
            <a:ext cx="1357312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00438" y="5715000"/>
            <a:ext cx="1500187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00875" y="214313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57438" y="214313"/>
            <a:ext cx="1357312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214313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2" descr="H:\Documents and Settings\Aida\Рабочий стол\НОвая ГРАФИКА сборник\boy07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9388" y="5157788"/>
            <a:ext cx="1627187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14" descr="H:\Documents and Settings\Aida\Рабочий стол\НОвая ГРАФИКА сборник\КАРТИНКИ СБОРНИК_ школьные\c31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5152944">
            <a:off x="4743450" y="5205413"/>
            <a:ext cx="8572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Picture 17"/>
          <p:cNvPicPr>
            <a:picLocks noChangeAspect="1" noChangeArrowheads="1"/>
          </p:cNvPicPr>
          <p:nvPr>
            <p:ph sz="half" idx="1"/>
          </p:nvPr>
        </p:nvPicPr>
        <p:blipFill>
          <a:blip r:embed="rId8" cstate="email"/>
          <a:srcRect/>
          <a:stretch>
            <a:fillRect/>
          </a:stretch>
        </p:blipFill>
        <p:spPr>
          <a:xfrm>
            <a:off x="468313" y="1916113"/>
            <a:ext cx="4038600" cy="3028950"/>
          </a:xfrm>
        </p:spPr>
      </p:pic>
      <p:pic>
        <p:nvPicPr>
          <p:cNvPr id="12302" name="Picture 18"/>
          <p:cNvPicPr>
            <a:picLocks noChangeAspect="1" noChangeArrowheads="1"/>
          </p:cNvPicPr>
          <p:nvPr>
            <p:ph sz="half" idx="2"/>
          </p:nvPr>
        </p:nvPicPr>
        <p:blipFill>
          <a:blip r:embed="rId9" cstate="email"/>
          <a:srcRect/>
          <a:stretch>
            <a:fillRect/>
          </a:stretch>
        </p:blipFill>
        <p:spPr>
          <a:xfrm>
            <a:off x="4716463" y="1916113"/>
            <a:ext cx="4038600" cy="3028950"/>
          </a:xfrm>
        </p:spPr>
      </p:pic>
      <p:sp>
        <p:nvSpPr>
          <p:cNvPr id="12303" name="Rectangle 19"/>
          <p:cNvSpPr>
            <a:spLocks noGrp="1"/>
          </p:cNvSpPr>
          <p:nvPr>
            <p:ph type="title"/>
          </p:nvPr>
        </p:nvSpPr>
        <p:spPr>
          <a:xfrm>
            <a:off x="395288" y="908050"/>
            <a:ext cx="8229600" cy="850900"/>
          </a:xfrm>
          <a:noFill/>
        </p:spPr>
        <p:txBody>
          <a:bodyPr/>
          <a:lstStyle/>
          <a:p>
            <a:pPr eaLnBrk="1" hangingPunct="1"/>
            <a:r>
              <a:rPr lang="ru-RU" smtClean="0"/>
              <a:t>Мы любим сказки!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DF019-2912-4982-BA11-7AD328D0D633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75" y="142875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00125" y="214313"/>
            <a:ext cx="1357313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29000" y="142875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29313" y="5715000"/>
            <a:ext cx="1500187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85938" y="5786438"/>
            <a:ext cx="1357312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00438" y="5715000"/>
            <a:ext cx="1500187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00875" y="214313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57438" y="214313"/>
            <a:ext cx="1357312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214313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2" descr="H:\Documents and Settings\Aida\Рабочий стол\НОвая ГРАФИКА сборник\boy07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9388" y="5157788"/>
            <a:ext cx="1627187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4" descr="H:\Documents and Settings\Aida\Рабочий стол\НОвая ГРАФИКА сборник\КАРТИНКИ СБОРНИК_ школьные\c31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5152944">
            <a:off x="4743450" y="5205413"/>
            <a:ext cx="8572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7"/>
          <p:cNvPicPr>
            <a:picLocks noChangeAspect="1" noChangeArrowheads="1"/>
          </p:cNvPicPr>
          <p:nvPr>
            <p:ph sz="half" idx="1"/>
          </p:nvPr>
        </p:nvPicPr>
        <p:blipFill>
          <a:blip r:embed="rId8" cstate="email"/>
          <a:srcRect/>
          <a:stretch>
            <a:fillRect/>
          </a:stretch>
        </p:blipFill>
        <p:spPr>
          <a:xfrm>
            <a:off x="468313" y="1916113"/>
            <a:ext cx="4038600" cy="3028950"/>
          </a:xfrm>
        </p:spPr>
      </p:pic>
      <p:pic>
        <p:nvPicPr>
          <p:cNvPr id="13326" name="Picture 18" descr="DSCF9253"/>
          <p:cNvPicPr>
            <a:picLocks noChangeAspect="1" noChangeArrowheads="1"/>
          </p:cNvPicPr>
          <p:nvPr>
            <p:ph sz="half" idx="2"/>
          </p:nvPr>
        </p:nvPicPr>
        <p:blipFill>
          <a:blip r:embed="rId9" cstate="email"/>
          <a:srcRect/>
          <a:stretch>
            <a:fillRect/>
          </a:stretch>
        </p:blipFill>
        <p:spPr>
          <a:xfrm>
            <a:off x="4716463" y="1916113"/>
            <a:ext cx="4038600" cy="3028950"/>
          </a:xfrm>
        </p:spPr>
      </p:pic>
      <p:sp>
        <p:nvSpPr>
          <p:cNvPr id="13327" name="Rectangle 19"/>
          <p:cNvSpPr>
            <a:spLocks noGrp="1"/>
          </p:cNvSpPr>
          <p:nvPr>
            <p:ph type="title"/>
          </p:nvPr>
        </p:nvSpPr>
        <p:spPr>
          <a:xfrm>
            <a:off x="395288" y="908050"/>
            <a:ext cx="8229600" cy="850900"/>
          </a:xfrm>
          <a:noFill/>
        </p:spPr>
        <p:txBody>
          <a:bodyPr/>
          <a:lstStyle/>
          <a:p>
            <a:pPr eaLnBrk="1" hangingPunct="1"/>
            <a:r>
              <a:rPr lang="ru-RU" smtClean="0"/>
              <a:t>Школа радости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3B20E-8FBD-4669-9319-2A3BA4E8EB6D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57875" y="142875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00125" y="214313"/>
            <a:ext cx="1357313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29000" y="142875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29313" y="5715000"/>
            <a:ext cx="1500187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85938" y="5786438"/>
            <a:ext cx="1357312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00438" y="5715000"/>
            <a:ext cx="1500187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00875" y="214313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357438" y="214313"/>
            <a:ext cx="1357312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2" descr="H:\Documents and Settings\Aida\Рабочий стол\НОвая ГРАФИКА сборник\КАРТИНКИ СБОРНИК_ школьные\hr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0" y="214313"/>
            <a:ext cx="15001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4" descr="H:\Documents and Settings\Aida\Рабочий стол\НОвая ГРАФИКА сборник\КАРТИНКИ СБОРНИК_ школьные\c31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5152944">
            <a:off x="4743450" y="5205413"/>
            <a:ext cx="8572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85" name="Picture 5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273175" y="1384300"/>
            <a:ext cx="6597650" cy="408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Сказка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mtClean="0"/>
              <a:t>- повествовательное, обычно народно-поэтическое произведение о вымышленных лицах и событиях, преимущественно с участием волшебных, фантастических сил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30E3D-333F-493A-A9E3-E0BD027DD33E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План подготовки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ru-RU" dirty="0" smtClean="0"/>
              <a:t>Выбери один из предложенных проектов или придумай свой проект</a:t>
            </a:r>
          </a:p>
          <a:p>
            <a:pPr eaLnBrk="1" hangingPunct="1">
              <a:defRPr/>
            </a:pPr>
            <a:r>
              <a:rPr lang="ru-RU" dirty="0" smtClean="0"/>
              <a:t>Реши, будешь ли работать с товарищем или один.</a:t>
            </a:r>
          </a:p>
          <a:p>
            <a:pPr eaLnBrk="1" hangingPunct="1">
              <a:defRPr/>
            </a:pPr>
            <a:r>
              <a:rPr lang="ru-RU" dirty="0" smtClean="0"/>
              <a:t>Продумайте этапы деятельности.</a:t>
            </a:r>
          </a:p>
          <a:p>
            <a:pPr eaLnBrk="1" hangingPunct="1">
              <a:defRPr/>
            </a:pPr>
            <a:r>
              <a:rPr lang="ru-RU" dirty="0" smtClean="0"/>
              <a:t>Решите, кто и за что будет отвечать.</a:t>
            </a:r>
          </a:p>
          <a:p>
            <a:pPr eaLnBrk="1" hangingPunct="1">
              <a:defRPr/>
            </a:pPr>
            <a:r>
              <a:rPr lang="ru-RU" dirty="0" smtClean="0"/>
              <a:t>Выясните, что нужно подготовить заранее.</a:t>
            </a:r>
          </a:p>
          <a:p>
            <a:pPr eaLnBrk="1" hangingPunct="1">
              <a:defRPr/>
            </a:pPr>
            <a:r>
              <a:rPr lang="ru-RU" dirty="0" smtClean="0"/>
              <a:t>Уточните, какие книги, материалы будут нужны, к кому можно обратиться за помощью.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2A67-3C7B-40E9-A48B-5F2C9FA82DCC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Источники информации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Посещение школьной библиотеки</a:t>
            </a:r>
          </a:p>
          <a:p>
            <a:pPr eaLnBrk="1" hangingPunct="1"/>
            <a:r>
              <a:rPr lang="ru-RU" smtClean="0"/>
              <a:t>Беседы с учителем</a:t>
            </a:r>
          </a:p>
          <a:p>
            <a:pPr eaLnBrk="1" hangingPunct="1"/>
            <a:r>
              <a:rPr lang="ru-RU" smtClean="0"/>
              <a:t>Чтение книг и обсуждение с родителями</a:t>
            </a:r>
          </a:p>
          <a:p>
            <a:pPr eaLnBrk="1" hangingPunct="1"/>
            <a:r>
              <a:rPr lang="ru-RU" smtClean="0"/>
              <a:t>Учебник «Литературное чтение» УМК «Планета знаний» Э.Э.Кац (3 класс)</a:t>
            </a:r>
          </a:p>
          <a:p>
            <a:pPr eaLnBrk="1" hangingPunct="1"/>
            <a:r>
              <a:rPr lang="ru-RU" smtClean="0"/>
              <a:t>Посещение районной библиотеки и занятия в кружках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0E8647-A1E0-4825-99B1-BD16FBC9B7E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latin typeface="Arial" charset="0"/>
              </a:rPr>
              <a:t>Посещение школьной библиотеки</a:t>
            </a:r>
          </a:p>
        </p:txBody>
      </p:sp>
      <p:pic>
        <p:nvPicPr>
          <p:cNvPr id="7171" name="Picture 15"/>
          <p:cNvPicPr>
            <a:picLocks noChangeAspect="1" noChangeArrowheads="1"/>
          </p:cNvPicPr>
          <p:nvPr>
            <p:ph sz="half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7172" name="Picture 16"/>
          <p:cNvPicPr>
            <a:picLocks noChangeAspect="1" noChangeArrowheads="1"/>
          </p:cNvPicPr>
          <p:nvPr>
            <p:ph sz="half" idx="4294967295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5532438" y="2347913"/>
            <a:ext cx="2270125" cy="3028950"/>
          </a:xfr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57228-66AE-42FA-86BB-75EE4632330C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 </a:t>
            </a:r>
          </a:p>
        </p:txBody>
      </p:sp>
      <p:pic>
        <p:nvPicPr>
          <p:cNvPr id="8195" name="Picture 11"/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341438" y="2347913"/>
            <a:ext cx="2270125" cy="3028950"/>
          </a:xfrm>
        </p:spPr>
      </p:pic>
      <p:pic>
        <p:nvPicPr>
          <p:cNvPr id="8196" name="Picture 12"/>
          <p:cNvPicPr>
            <a:picLocks noChangeAspect="1" noChangeArrowheads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4970463" y="1600200"/>
            <a:ext cx="3394075" cy="4525963"/>
          </a:xfrm>
        </p:spPr>
      </p:pic>
      <p:pic>
        <p:nvPicPr>
          <p:cNvPr id="8197" name="Picture 15" descr="DSCF922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57200" y="2347913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251AA-E5B0-41A2-9F08-2E084BAE624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Беседы с учителем</a:t>
            </a:r>
          </a:p>
        </p:txBody>
      </p:sp>
      <p:pic>
        <p:nvPicPr>
          <p:cNvPr id="9219" name="Picture 7"/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9220" name="Picture 8"/>
          <p:cNvPicPr>
            <a:picLocks noChangeAspect="1" noChangeArrowheads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4648200" y="2347913"/>
            <a:ext cx="4038600" cy="3028950"/>
          </a:xfr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850DB3-641A-4199-AA06-B8129B3142D7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latin typeface="Arial" charset="0"/>
              </a:rPr>
              <a:t>Чтение книг и обсуждение с родителями</a:t>
            </a:r>
          </a:p>
        </p:txBody>
      </p:sp>
      <p:pic>
        <p:nvPicPr>
          <p:cNvPr id="10243" name="Picture 7" descr="DSCF9270"/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10244" name="Picture 8" descr="DSCF9275"/>
          <p:cNvPicPr>
            <a:picLocks noChangeAspect="1" noChangeArrowheads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4648200" y="2347913"/>
            <a:ext cx="4038600" cy="3028950"/>
          </a:xfr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51169-E822-4EE3-ABD8-768CDB830B2E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ч.школа 8. Осень .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TC101972873[[fn=Лето]]</Template>
  <TotalTime>180</TotalTime>
  <Words>158</Words>
  <Application>Microsoft Office PowerPoint</Application>
  <PresentationFormat>Экран (4:3)</PresentationFormat>
  <Paragraphs>45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нач.школа 8. Осень .</vt:lpstr>
      <vt:lpstr>Тема:  Народные сказки</vt:lpstr>
      <vt:lpstr>Слайд 2</vt:lpstr>
      <vt:lpstr>Сказка</vt:lpstr>
      <vt:lpstr>План подготовки проекта</vt:lpstr>
      <vt:lpstr>Источники информации</vt:lpstr>
      <vt:lpstr>Посещение школьной библиотеки</vt:lpstr>
      <vt:lpstr> </vt:lpstr>
      <vt:lpstr>Беседы с учителем</vt:lpstr>
      <vt:lpstr>Чтение книг и обсуждение с родителями</vt:lpstr>
      <vt:lpstr> </vt:lpstr>
      <vt:lpstr>Мы любим сказки!</vt:lpstr>
      <vt:lpstr>Школа радости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dc:description>http://aida.ucoz.ru</dc:description>
  <cp:lastModifiedBy>revaz</cp:lastModifiedBy>
  <cp:revision>12</cp:revision>
  <cp:lastPrinted>2011-10-17T20:39:47Z</cp:lastPrinted>
  <dcterms:created xsi:type="dcterms:W3CDTF">2010-11-13T08:46:40Z</dcterms:created>
  <dcterms:modified xsi:type="dcterms:W3CDTF">2012-07-14T21:11:01Z</dcterms:modified>
</cp:coreProperties>
</file>