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57" r:id="rId4"/>
    <p:sldId id="260" r:id="rId5"/>
    <p:sldId id="259" r:id="rId6"/>
    <p:sldId id="264" r:id="rId7"/>
    <p:sldId id="282" r:id="rId8"/>
    <p:sldId id="283" r:id="rId9"/>
    <p:sldId id="284" r:id="rId10"/>
    <p:sldId id="263" r:id="rId11"/>
    <p:sldId id="265" r:id="rId12"/>
    <p:sldId id="273" r:id="rId13"/>
    <p:sldId id="267" r:id="rId14"/>
    <p:sldId id="268" r:id="rId15"/>
    <p:sldId id="280" r:id="rId16"/>
    <p:sldId id="281" r:id="rId17"/>
    <p:sldId id="272" r:id="rId18"/>
    <p:sldId id="275" r:id="rId19"/>
    <p:sldId id="274" r:id="rId20"/>
    <p:sldId id="276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67DC90B-FEFA-44BF-B627-1C324A49757A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12A288C-78B5-48B7-8C49-00228AA12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71B34A-78EC-4CF6-B8E1-F7F855E2D2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8524C-9027-4B99-B7CE-53612ED64570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89473-1218-452C-9737-3066D85E4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1C20A-EFFF-4CA5-9346-DCCD09B07724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5165-D908-42A8-8982-E5C4B63028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77BBC-DF13-463F-8E43-71D2AB0EA103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208C-9313-426C-A7DA-3F541C63E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2ADD-D7D6-436D-B215-FA88A410E29C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8380-7E22-4F23-983F-363CB462B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9B6A4-B34B-4B9E-87F1-02BB4D1EC357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10B4E-895B-4B43-BDEE-B0B451F20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27799-8B38-49D9-9C56-18ED5A7AADE6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FB8CA-87B5-4B7F-8E50-0C9B429F7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F7AC6-4CCB-45E7-BFA1-9B99D5B57D21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E0EA3-BA2E-4200-9310-8658210C1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9F1A-BC2E-4A6A-8FD0-CEE73A3A5FCC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AC629-241F-4C55-A9F7-47B5BEC93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2843B-6DE7-460C-95AE-16052763D157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30881-99C6-459E-9BBC-77E3F9BE4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E3C52-60CA-445A-8DF3-1C50F87FEF9B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25928-5DA2-481D-A0EA-D481EF626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B249D-ECCB-4320-AB29-0B33CA4F446B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4308F-C795-4A05-964E-6B1C5D682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4B1E84-4AE7-4883-8B4A-7EF574D75B20}" type="datetimeFigureOut">
              <a:rPr lang="ru-RU"/>
              <a:pPr>
                <a:defRPr/>
              </a:pPr>
              <a:t>06.06.2012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F4ECB2-6A1A-4958-876C-263C83334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25"/>
            <a:ext cx="7772400" cy="1357313"/>
          </a:xfrm>
        </p:spPr>
        <p:txBody>
          <a:bodyPr/>
          <a:lstStyle/>
          <a:p>
            <a:r>
              <a:rPr lang="ru-RU" smtClean="0"/>
              <a:t>Моя страна - РОССИЯ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4339" name="Picture 2" descr="C:\Documents and Settings\Admin\Рабочий стол\74068563_Lenins_Mausol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389063"/>
            <a:ext cx="8516937" cy="538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Москва – столица нашей Родины</a:t>
            </a:r>
          </a:p>
        </p:txBody>
      </p:sp>
      <p:pic>
        <p:nvPicPr>
          <p:cNvPr id="23554" name="Содержимое 6" descr="krasnaja_ploshad_02191-695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1357313"/>
            <a:ext cx="6108700" cy="45815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Руководители России</a:t>
            </a:r>
          </a:p>
        </p:txBody>
      </p:sp>
      <p:pic>
        <p:nvPicPr>
          <p:cNvPr id="24578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357313"/>
            <a:ext cx="6143625" cy="521493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Россия – Родина моя</a:t>
            </a:r>
            <a:endParaRPr lang="ru-RU" smtClean="0"/>
          </a:p>
        </p:txBody>
      </p:sp>
      <p:pic>
        <p:nvPicPr>
          <p:cNvPr id="25602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75" y="1600200"/>
            <a:ext cx="5429250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Золотое кольцо России</a:t>
            </a:r>
          </a:p>
        </p:txBody>
      </p:sp>
      <p:pic>
        <p:nvPicPr>
          <p:cNvPr id="26626" name="Содержимое 6" descr="attach-49737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1650" y="2174875"/>
            <a:ext cx="3951288" cy="3951288"/>
          </a:xfrm>
        </p:spPr>
      </p:pic>
      <p:pic>
        <p:nvPicPr>
          <p:cNvPr id="26627" name="Содержимое 7" descr="russia4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464050" y="2428875"/>
            <a:ext cx="4222750" cy="3302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Золотое кольцо России</a:t>
            </a:r>
          </a:p>
        </p:txBody>
      </p:sp>
      <p:pic>
        <p:nvPicPr>
          <p:cNvPr id="27650" name="Содержимое 6" descr="1283953849_118897930_6--2011--1283953849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692400"/>
            <a:ext cx="4040188" cy="2916238"/>
          </a:xfrm>
        </p:spPr>
      </p:pic>
      <p:pic>
        <p:nvPicPr>
          <p:cNvPr id="27651" name="Содержимое 7" descr="0909b810197e69044b86f0217490c78c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645025" y="2695575"/>
            <a:ext cx="4041775" cy="290988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Символ России- берёза</a:t>
            </a:r>
          </a:p>
        </p:txBody>
      </p:sp>
      <p:pic>
        <p:nvPicPr>
          <p:cNvPr id="28674" name="Содержимое 4" descr="1300039270_tam-gde-shumeli-beryozy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500188"/>
            <a:ext cx="7543800" cy="461803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</a:t>
            </a:r>
            <a:br>
              <a:rPr lang="ru-RU" dirty="0" smtClean="0"/>
            </a:br>
            <a:r>
              <a:rPr lang="ru-RU" dirty="0" smtClean="0"/>
              <a:t>                      Символы России:</a:t>
            </a:r>
            <a:br>
              <a:rPr lang="ru-RU" dirty="0" smtClean="0"/>
            </a:br>
            <a:r>
              <a:rPr lang="ru-RU" sz="3100" dirty="0" smtClean="0"/>
              <a:t>Животное-символ                                 Сувенир-символ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9698" name="Содержимое 6" descr="default.jpe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7750" y="2058988"/>
            <a:ext cx="3829050" cy="3816350"/>
          </a:xfrm>
        </p:spPr>
      </p:pic>
      <p:pic>
        <p:nvPicPr>
          <p:cNvPr id="29699" name="Picture 3" descr="C:\Documents and Settings\Admin\Рабочий стол\p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5750" y="2286000"/>
            <a:ext cx="4381500" cy="328612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Россия – многонациональная страна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22" name="Содержимое 8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27150" y="1855788"/>
            <a:ext cx="6489700" cy="401478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Народы России</a:t>
            </a:r>
          </a:p>
        </p:txBody>
      </p:sp>
      <p:pic>
        <p:nvPicPr>
          <p:cNvPr id="31746" name="Содержимое 5" descr="89e_view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643063"/>
            <a:ext cx="4572000" cy="3236912"/>
          </a:xfrm>
        </p:spPr>
      </p:pic>
      <p:pic>
        <p:nvPicPr>
          <p:cNvPr id="31747" name="Содержимое 3" descr="udmurty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3286125"/>
            <a:ext cx="454660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Народы России</a:t>
            </a:r>
          </a:p>
        </p:txBody>
      </p:sp>
      <p:pic>
        <p:nvPicPr>
          <p:cNvPr id="32770" name="Содержимое 3" descr="5efc91d6739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1428750"/>
            <a:ext cx="4389438" cy="3757613"/>
          </a:xfrm>
        </p:spPr>
      </p:pic>
      <p:pic>
        <p:nvPicPr>
          <p:cNvPr id="32771" name="Содержимое 3" descr="Ensamble Simd_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4313" y="3500438"/>
            <a:ext cx="447675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Россия на карте мира</a:t>
            </a:r>
          </a:p>
        </p:txBody>
      </p:sp>
      <p:pic>
        <p:nvPicPr>
          <p:cNvPr id="15362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75" y="1357313"/>
            <a:ext cx="6786563" cy="507206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Народы России</a:t>
            </a:r>
          </a:p>
        </p:txBody>
      </p:sp>
      <p:pic>
        <p:nvPicPr>
          <p:cNvPr id="34818" name="Содержимое 6" descr="yakut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643063"/>
            <a:ext cx="4137025" cy="2984500"/>
          </a:xfrm>
        </p:spPr>
      </p:pic>
      <p:pic>
        <p:nvPicPr>
          <p:cNvPr id="34819" name="Содержимое 3" descr="khakas_ladi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2571750"/>
            <a:ext cx="3722688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 Конституции записаны все права </a:t>
            </a:r>
            <a:br>
              <a:rPr lang="ru-RU" dirty="0" smtClean="0"/>
            </a:br>
            <a:r>
              <a:rPr lang="ru-RU" dirty="0" smtClean="0"/>
              <a:t>и обязанности гражданина страны.</a:t>
            </a:r>
            <a:endParaRPr lang="ru-RU" dirty="0"/>
          </a:p>
        </p:txBody>
      </p:sp>
      <p:pic>
        <p:nvPicPr>
          <p:cNvPr id="4" name="Содержимое 8" descr="52319018_0akonstituciy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74975" y="1600200"/>
            <a:ext cx="3194050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Воронцовая Русь</a:t>
            </a:r>
          </a:p>
        </p:txBody>
      </p:sp>
      <p:pic>
        <p:nvPicPr>
          <p:cNvPr id="36866" name="Содержимое 3" descr="0_52e2b_12d8d14_XL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86313" y="4143375"/>
            <a:ext cx="3525837" cy="2357438"/>
          </a:xfrm>
        </p:spPr>
      </p:pic>
      <p:pic>
        <p:nvPicPr>
          <p:cNvPr id="36867" name="Picture 3" descr="C:\Documents and Settings\Admin\Рабочий стол\РОССОШ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285875"/>
            <a:ext cx="3452813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C:\Documents and Settings\Admin\Рабочий стол\1307290263_refrns.ru_koloski-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1214438"/>
            <a:ext cx="3595687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C:\Documents and Settings\Admin\Рабочий стол\getImage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4071938"/>
            <a:ext cx="3563938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Россия – Родина моя</a:t>
            </a:r>
          </a:p>
        </p:txBody>
      </p:sp>
      <p:pic>
        <p:nvPicPr>
          <p:cNvPr id="16386" name="Содержимое 3" descr="291d1480d0acfe8b935e879779dd8a25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46125" y="1600200"/>
            <a:ext cx="7651750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Российский герб</a:t>
            </a:r>
          </a:p>
        </p:txBody>
      </p:sp>
      <p:pic>
        <p:nvPicPr>
          <p:cNvPr id="17410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75" y="1600200"/>
            <a:ext cx="4159250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Российский флаг</a:t>
            </a:r>
          </a:p>
        </p:txBody>
      </p:sp>
      <p:pic>
        <p:nvPicPr>
          <p:cNvPr id="1843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14463" y="1803400"/>
            <a:ext cx="6315075" cy="41195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Содержимое 3" descr="330026694634_9798_den-rossii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63" y="101600"/>
            <a:ext cx="4457700" cy="63055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/>
                </a:solidFill>
              </a:rPr>
              <a:t>С чего начинается Родина?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0482" name="Содержимое 3" descr="26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0" y="1403350"/>
            <a:ext cx="6429375" cy="48133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С чего начинается Родина?</a:t>
            </a:r>
          </a:p>
        </p:txBody>
      </p:sp>
      <p:pic>
        <p:nvPicPr>
          <p:cNvPr id="21506" name="Содержимое 3" descr="7f6rossosh_pozdravlenie_5.mid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5063" y="1587500"/>
            <a:ext cx="6865937" cy="45561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r>
              <a:rPr lang="ru-RU" smtClean="0">
                <a:solidFill>
                  <a:srgbClr val="00B0F0"/>
                </a:solidFill>
              </a:rPr>
              <a:t>С чего начинается Родина?</a:t>
            </a:r>
          </a:p>
        </p:txBody>
      </p:sp>
      <p:pic>
        <p:nvPicPr>
          <p:cNvPr id="22530" name="Содержимое 3" descr="IMG_664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0188" y="1500188"/>
            <a:ext cx="5715000" cy="475138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69</Words>
  <Application>Microsoft Office PowerPoint</Application>
  <PresentationFormat>Экран (4:3)</PresentationFormat>
  <Paragraphs>22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Calibri</vt:lpstr>
      <vt:lpstr>Arial</vt:lpstr>
      <vt:lpstr>Тема Office</vt:lpstr>
      <vt:lpstr>Моя страна - РОССИЯ</vt:lpstr>
      <vt:lpstr>Россия на карте мира</vt:lpstr>
      <vt:lpstr>Россия – Родина моя</vt:lpstr>
      <vt:lpstr>Российский герб</vt:lpstr>
      <vt:lpstr>Российский флаг</vt:lpstr>
      <vt:lpstr>Слайд 6</vt:lpstr>
      <vt:lpstr>С чего начинается Родина?</vt:lpstr>
      <vt:lpstr>С чего начинается Родина?</vt:lpstr>
      <vt:lpstr>С чего начинается Родина?</vt:lpstr>
      <vt:lpstr>Москва – столица нашей Родины</vt:lpstr>
      <vt:lpstr>Руководители России</vt:lpstr>
      <vt:lpstr>Россия – Родина моя</vt:lpstr>
      <vt:lpstr>Золотое кольцо России</vt:lpstr>
      <vt:lpstr>Золотое кольцо России</vt:lpstr>
      <vt:lpstr>Символ России- берёза</vt:lpstr>
      <vt:lpstr>                                              Символы России: Животное-символ                                 Сувенир-символ  </vt:lpstr>
      <vt:lpstr>Россия – многонациональная страна</vt:lpstr>
      <vt:lpstr>Народы России</vt:lpstr>
      <vt:lpstr>Народы России</vt:lpstr>
      <vt:lpstr>Народы России</vt:lpstr>
      <vt:lpstr>В Конституции записаны все права  и обязанности гражданина страны.</vt:lpstr>
      <vt:lpstr>Воронцовая Русь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страна - РОССИЯ</dc:title>
  <dc:creator>Admin</dc:creator>
  <cp:lastModifiedBy>ольга</cp:lastModifiedBy>
  <cp:revision>35</cp:revision>
  <dcterms:created xsi:type="dcterms:W3CDTF">2011-11-28T09:56:42Z</dcterms:created>
  <dcterms:modified xsi:type="dcterms:W3CDTF">2012-06-06T18:25:59Z</dcterms:modified>
</cp:coreProperties>
</file>