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D6DE-6C0A-4771-AD4D-A90EE84B60EF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DD5A-E40F-486E-8488-2FBC1CB1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0118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D6DE-6C0A-4771-AD4D-A90EE84B60EF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DD5A-E40F-486E-8488-2FBC1CB1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3435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D6DE-6C0A-4771-AD4D-A90EE84B60EF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DD5A-E40F-486E-8488-2FBC1CB1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6761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D6DE-6C0A-4771-AD4D-A90EE84B60EF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DD5A-E40F-486E-8488-2FBC1CB1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679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D6DE-6C0A-4771-AD4D-A90EE84B60EF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DD5A-E40F-486E-8488-2FBC1CB1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08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D6DE-6C0A-4771-AD4D-A90EE84B60EF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DD5A-E40F-486E-8488-2FBC1CB1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082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D6DE-6C0A-4771-AD4D-A90EE84B60EF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DD5A-E40F-486E-8488-2FBC1CB1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9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D6DE-6C0A-4771-AD4D-A90EE84B60EF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DD5A-E40F-486E-8488-2FBC1CB1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07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D6DE-6C0A-4771-AD4D-A90EE84B60EF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DD5A-E40F-486E-8488-2FBC1CB1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898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D6DE-6C0A-4771-AD4D-A90EE84B60EF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DD5A-E40F-486E-8488-2FBC1CB1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6904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D6DE-6C0A-4771-AD4D-A90EE84B60EF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DD5A-E40F-486E-8488-2FBC1CB1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5447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AD6DE-6C0A-4771-AD4D-A90EE84B60EF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1DD5A-E40F-486E-8488-2FBC1CB1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3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803033">
            <a:off x="187125" y="833248"/>
            <a:ext cx="736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MONEY-MAKING SECRET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70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5" y="1311778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424699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89" y="3689648"/>
            <a:ext cx="2708920" cy="2708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61" y="260648"/>
            <a:ext cx="3877080" cy="224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48" y="2852936"/>
            <a:ext cx="3851493" cy="385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89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1831" y="332656"/>
            <a:ext cx="4307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competition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75" y="2132856"/>
            <a:ext cx="5712635" cy="42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2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5577" y="249046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9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046"/>
            <a:ext cx="2749934" cy="2831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0" y="4183160"/>
            <a:ext cx="3071901" cy="2150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90" y="345506"/>
            <a:ext cx="3242366" cy="2507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44" y="3165032"/>
            <a:ext cx="4484108" cy="316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77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4617787" cy="46177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116632"/>
            <a:ext cx="7085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Model </a:t>
            </a:r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your business around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494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16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20783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6" y="4077306"/>
            <a:ext cx="3139396" cy="2327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00" y="319336"/>
            <a:ext cx="3102864" cy="3035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20" y="1145997"/>
            <a:ext cx="2340091" cy="3510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444" y="3783106"/>
            <a:ext cx="3145532" cy="26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5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2976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Money-making opportunities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19337"/>
            <a:ext cx="5610444" cy="435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74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13681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2" y="3501008"/>
            <a:ext cx="3888432" cy="3193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47" y="1556792"/>
            <a:ext cx="2548483" cy="2781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171128"/>
            <a:ext cx="24482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2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16632"/>
            <a:ext cx="69080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Making </a:t>
            </a:r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money with internet marketing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7625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76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21" y="5157192"/>
            <a:ext cx="1306488" cy="1143000"/>
          </a:xfrm>
        </p:spPr>
        <p:txBody>
          <a:bodyPr>
            <a:normAutofit fontScale="90000"/>
          </a:bodyPr>
          <a:lstStyle/>
          <a:p>
            <a:r>
              <a:rPr lang="en-US" sz="10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412604" cy="2054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24" y="2326750"/>
            <a:ext cx="3497419" cy="2498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7447"/>
            <a:ext cx="3069213" cy="21791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3" y="3490086"/>
            <a:ext cx="2570906" cy="30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64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66585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secret 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is </a:t>
            </a:r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that it takes hard work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01" y="2492896"/>
            <a:ext cx="5310941" cy="398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6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40352" y="5013176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0276"/>
            <a:ext cx="3407610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7839"/>
            <a:ext cx="3057872" cy="2690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42" y="2874893"/>
            <a:ext cx="453374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40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332656"/>
            <a:ext cx="4839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Outsourcing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51" y="1533097"/>
            <a:ext cx="3280139" cy="49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30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15</cp:revision>
  <dcterms:created xsi:type="dcterms:W3CDTF">2011-12-18T15:43:41Z</dcterms:created>
  <dcterms:modified xsi:type="dcterms:W3CDTF">2011-12-18T17:36:27Z</dcterms:modified>
</cp:coreProperties>
</file>