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notesMasterIdLst>
    <p:notesMasterId r:id="rId21"/>
  </p:notesMasterIdLst>
  <p:sldIdLst>
    <p:sldId id="256" r:id="rId2"/>
    <p:sldId id="259" r:id="rId3"/>
    <p:sldId id="260" r:id="rId4"/>
    <p:sldId id="261" r:id="rId5"/>
    <p:sldId id="275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72" r:id="rId17"/>
    <p:sldId id="273" r:id="rId18"/>
    <p:sldId id="274" r:id="rId19"/>
    <p:sldId id="276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99FFCC"/>
    <a:srgbClr val="FFFFCC"/>
    <a:srgbClr val="000099"/>
    <a:srgbClr val="0000FF"/>
    <a:srgbClr val="A3BDDD"/>
    <a:srgbClr val="82A5D0"/>
    <a:srgbClr val="FF3300"/>
    <a:srgbClr val="CC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03" autoAdjust="0"/>
    <p:restoredTop sz="94693" autoAdjust="0"/>
  </p:normalViewPr>
  <p:slideViewPr>
    <p:cSldViewPr>
      <p:cViewPr varScale="1">
        <p:scale>
          <a:sx n="53" d="100"/>
          <a:sy n="53" d="100"/>
        </p:scale>
        <p:origin x="-112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5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E5DF6C0-B0E1-4FE2-8CEA-A3342DAD1ADE}" type="datetimeFigureOut">
              <a:rPr lang="ru-RU"/>
              <a:pPr>
                <a:defRPr/>
              </a:pPr>
              <a:t>20.06.2012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93AE789-1D7B-4A9D-89B6-869999798E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8632-5E4F-463E-93E9-EC9B8D6962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D3155-18C0-4B75-AC77-F0FF9A024C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0CF30-CE1B-4FF3-B55D-DD017E7718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4CBA3-EB7A-4074-848B-2071E0BAAC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195C3-45F4-45A6-9D47-4D83B8FACE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F95F3-6719-4668-AB6B-59B5B44DDD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FB0B8-CE9E-4616-9E97-34DC25C150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3530C-7D64-45C5-8FE7-38C2317B69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8F480-8AC2-4E7D-B0E8-FEF54AEA32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EE942-1274-428B-BB8F-BEA55469ED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E57BA-DCA3-4A49-A4AE-D0FB9D2BCC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CCFF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E027E76-CE3C-4570-9F7B-A6C809915A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oleObject" Target="../embeddings/oleObject97.bin"/><Relationship Id="rId18" Type="http://schemas.openxmlformats.org/officeDocument/2006/relationships/oleObject" Target="../embeddings/oleObject102.bin"/><Relationship Id="rId26" Type="http://schemas.openxmlformats.org/officeDocument/2006/relationships/oleObject" Target="../embeddings/oleObject110.bin"/><Relationship Id="rId3" Type="http://schemas.openxmlformats.org/officeDocument/2006/relationships/oleObject" Target="../embeddings/oleObject87.bin"/><Relationship Id="rId21" Type="http://schemas.openxmlformats.org/officeDocument/2006/relationships/oleObject" Target="../embeddings/oleObject105.bin"/><Relationship Id="rId7" Type="http://schemas.openxmlformats.org/officeDocument/2006/relationships/oleObject" Target="../embeddings/oleObject91.bin"/><Relationship Id="rId12" Type="http://schemas.openxmlformats.org/officeDocument/2006/relationships/oleObject" Target="../embeddings/oleObject96.bin"/><Relationship Id="rId17" Type="http://schemas.openxmlformats.org/officeDocument/2006/relationships/oleObject" Target="../embeddings/oleObject101.bin"/><Relationship Id="rId25" Type="http://schemas.openxmlformats.org/officeDocument/2006/relationships/oleObject" Target="../embeddings/oleObject10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00.bin"/><Relationship Id="rId20" Type="http://schemas.openxmlformats.org/officeDocument/2006/relationships/oleObject" Target="../embeddings/oleObject104.bin"/><Relationship Id="rId29" Type="http://schemas.openxmlformats.org/officeDocument/2006/relationships/oleObject" Target="../embeddings/oleObject113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0.bin"/><Relationship Id="rId11" Type="http://schemas.openxmlformats.org/officeDocument/2006/relationships/oleObject" Target="../embeddings/oleObject95.bin"/><Relationship Id="rId24" Type="http://schemas.openxmlformats.org/officeDocument/2006/relationships/oleObject" Target="../embeddings/oleObject108.bin"/><Relationship Id="rId5" Type="http://schemas.openxmlformats.org/officeDocument/2006/relationships/oleObject" Target="../embeddings/oleObject89.bin"/><Relationship Id="rId15" Type="http://schemas.openxmlformats.org/officeDocument/2006/relationships/oleObject" Target="../embeddings/oleObject99.bin"/><Relationship Id="rId23" Type="http://schemas.openxmlformats.org/officeDocument/2006/relationships/oleObject" Target="../embeddings/oleObject107.bin"/><Relationship Id="rId28" Type="http://schemas.openxmlformats.org/officeDocument/2006/relationships/oleObject" Target="../embeddings/oleObject112.bin"/><Relationship Id="rId10" Type="http://schemas.openxmlformats.org/officeDocument/2006/relationships/oleObject" Target="../embeddings/oleObject94.bin"/><Relationship Id="rId19" Type="http://schemas.openxmlformats.org/officeDocument/2006/relationships/oleObject" Target="../embeddings/oleObject103.bin"/><Relationship Id="rId4" Type="http://schemas.openxmlformats.org/officeDocument/2006/relationships/oleObject" Target="../embeddings/oleObject88.bin"/><Relationship Id="rId9" Type="http://schemas.openxmlformats.org/officeDocument/2006/relationships/oleObject" Target="../embeddings/oleObject93.bin"/><Relationship Id="rId14" Type="http://schemas.openxmlformats.org/officeDocument/2006/relationships/oleObject" Target="../embeddings/oleObject98.bin"/><Relationship Id="rId22" Type="http://schemas.openxmlformats.org/officeDocument/2006/relationships/oleObject" Target="../embeddings/oleObject106.bin"/><Relationship Id="rId27" Type="http://schemas.openxmlformats.org/officeDocument/2006/relationships/oleObject" Target="../embeddings/oleObject111.bin"/><Relationship Id="rId30" Type="http://schemas.openxmlformats.org/officeDocument/2006/relationships/oleObject" Target="../embeddings/oleObject11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13" Type="http://schemas.openxmlformats.org/officeDocument/2006/relationships/oleObject" Target="../embeddings/oleObject125.bin"/><Relationship Id="rId18" Type="http://schemas.openxmlformats.org/officeDocument/2006/relationships/oleObject" Target="../embeddings/oleObject130.bin"/><Relationship Id="rId26" Type="http://schemas.openxmlformats.org/officeDocument/2006/relationships/oleObject" Target="../embeddings/oleObject138.bin"/><Relationship Id="rId3" Type="http://schemas.openxmlformats.org/officeDocument/2006/relationships/oleObject" Target="../embeddings/oleObject115.bin"/><Relationship Id="rId21" Type="http://schemas.openxmlformats.org/officeDocument/2006/relationships/oleObject" Target="../embeddings/oleObject133.bin"/><Relationship Id="rId7" Type="http://schemas.openxmlformats.org/officeDocument/2006/relationships/oleObject" Target="../embeddings/oleObject119.bin"/><Relationship Id="rId12" Type="http://schemas.openxmlformats.org/officeDocument/2006/relationships/oleObject" Target="../embeddings/oleObject124.bin"/><Relationship Id="rId17" Type="http://schemas.openxmlformats.org/officeDocument/2006/relationships/oleObject" Target="../embeddings/oleObject129.bin"/><Relationship Id="rId25" Type="http://schemas.openxmlformats.org/officeDocument/2006/relationships/oleObject" Target="../embeddings/oleObject13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28.bin"/><Relationship Id="rId20" Type="http://schemas.openxmlformats.org/officeDocument/2006/relationships/oleObject" Target="../embeddings/oleObject132.bin"/><Relationship Id="rId29" Type="http://schemas.openxmlformats.org/officeDocument/2006/relationships/oleObject" Target="../embeddings/oleObject141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8.bin"/><Relationship Id="rId11" Type="http://schemas.openxmlformats.org/officeDocument/2006/relationships/oleObject" Target="../embeddings/oleObject123.bin"/><Relationship Id="rId24" Type="http://schemas.openxmlformats.org/officeDocument/2006/relationships/oleObject" Target="../embeddings/oleObject136.bin"/><Relationship Id="rId5" Type="http://schemas.openxmlformats.org/officeDocument/2006/relationships/oleObject" Target="../embeddings/oleObject117.bin"/><Relationship Id="rId15" Type="http://schemas.openxmlformats.org/officeDocument/2006/relationships/oleObject" Target="../embeddings/oleObject127.bin"/><Relationship Id="rId23" Type="http://schemas.openxmlformats.org/officeDocument/2006/relationships/oleObject" Target="../embeddings/oleObject135.bin"/><Relationship Id="rId28" Type="http://schemas.openxmlformats.org/officeDocument/2006/relationships/oleObject" Target="../embeddings/oleObject140.bin"/><Relationship Id="rId10" Type="http://schemas.openxmlformats.org/officeDocument/2006/relationships/oleObject" Target="../embeddings/oleObject122.bin"/><Relationship Id="rId19" Type="http://schemas.openxmlformats.org/officeDocument/2006/relationships/oleObject" Target="../embeddings/oleObject131.bin"/><Relationship Id="rId4" Type="http://schemas.openxmlformats.org/officeDocument/2006/relationships/oleObject" Target="../embeddings/oleObject116.bin"/><Relationship Id="rId9" Type="http://schemas.openxmlformats.org/officeDocument/2006/relationships/oleObject" Target="../embeddings/oleObject121.bin"/><Relationship Id="rId14" Type="http://schemas.openxmlformats.org/officeDocument/2006/relationships/oleObject" Target="../embeddings/oleObject126.bin"/><Relationship Id="rId22" Type="http://schemas.openxmlformats.org/officeDocument/2006/relationships/oleObject" Target="../embeddings/oleObject134.bin"/><Relationship Id="rId27" Type="http://schemas.openxmlformats.org/officeDocument/2006/relationships/oleObject" Target="../embeddings/oleObject139.bin"/><Relationship Id="rId30" Type="http://schemas.openxmlformats.org/officeDocument/2006/relationships/oleObject" Target="../embeddings/oleObject14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8.bin"/><Relationship Id="rId13" Type="http://schemas.openxmlformats.org/officeDocument/2006/relationships/oleObject" Target="../embeddings/oleObject153.bin"/><Relationship Id="rId18" Type="http://schemas.openxmlformats.org/officeDocument/2006/relationships/oleObject" Target="../embeddings/oleObject158.bin"/><Relationship Id="rId26" Type="http://schemas.openxmlformats.org/officeDocument/2006/relationships/oleObject" Target="../embeddings/oleObject166.bin"/><Relationship Id="rId3" Type="http://schemas.openxmlformats.org/officeDocument/2006/relationships/oleObject" Target="../embeddings/oleObject143.bin"/><Relationship Id="rId21" Type="http://schemas.openxmlformats.org/officeDocument/2006/relationships/oleObject" Target="../embeddings/oleObject161.bin"/><Relationship Id="rId7" Type="http://schemas.openxmlformats.org/officeDocument/2006/relationships/oleObject" Target="../embeddings/oleObject147.bin"/><Relationship Id="rId12" Type="http://schemas.openxmlformats.org/officeDocument/2006/relationships/oleObject" Target="../embeddings/oleObject152.bin"/><Relationship Id="rId17" Type="http://schemas.openxmlformats.org/officeDocument/2006/relationships/oleObject" Target="../embeddings/oleObject157.bin"/><Relationship Id="rId25" Type="http://schemas.openxmlformats.org/officeDocument/2006/relationships/oleObject" Target="../embeddings/oleObject16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56.bin"/><Relationship Id="rId20" Type="http://schemas.openxmlformats.org/officeDocument/2006/relationships/oleObject" Target="../embeddings/oleObject160.bin"/><Relationship Id="rId29" Type="http://schemas.openxmlformats.org/officeDocument/2006/relationships/oleObject" Target="../embeddings/oleObject169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46.bin"/><Relationship Id="rId11" Type="http://schemas.openxmlformats.org/officeDocument/2006/relationships/oleObject" Target="../embeddings/oleObject151.bin"/><Relationship Id="rId24" Type="http://schemas.openxmlformats.org/officeDocument/2006/relationships/oleObject" Target="../embeddings/oleObject164.bin"/><Relationship Id="rId5" Type="http://schemas.openxmlformats.org/officeDocument/2006/relationships/oleObject" Target="../embeddings/oleObject145.bin"/><Relationship Id="rId15" Type="http://schemas.openxmlformats.org/officeDocument/2006/relationships/oleObject" Target="../embeddings/oleObject155.bin"/><Relationship Id="rId23" Type="http://schemas.openxmlformats.org/officeDocument/2006/relationships/oleObject" Target="../embeddings/oleObject163.bin"/><Relationship Id="rId28" Type="http://schemas.openxmlformats.org/officeDocument/2006/relationships/oleObject" Target="../embeddings/oleObject168.bin"/><Relationship Id="rId10" Type="http://schemas.openxmlformats.org/officeDocument/2006/relationships/oleObject" Target="../embeddings/oleObject150.bin"/><Relationship Id="rId19" Type="http://schemas.openxmlformats.org/officeDocument/2006/relationships/oleObject" Target="../embeddings/oleObject159.bin"/><Relationship Id="rId4" Type="http://schemas.openxmlformats.org/officeDocument/2006/relationships/oleObject" Target="../embeddings/oleObject144.bin"/><Relationship Id="rId9" Type="http://schemas.openxmlformats.org/officeDocument/2006/relationships/oleObject" Target="../embeddings/oleObject149.bin"/><Relationship Id="rId14" Type="http://schemas.openxmlformats.org/officeDocument/2006/relationships/oleObject" Target="../embeddings/oleObject154.bin"/><Relationship Id="rId22" Type="http://schemas.openxmlformats.org/officeDocument/2006/relationships/oleObject" Target="../embeddings/oleObject162.bin"/><Relationship Id="rId27" Type="http://schemas.openxmlformats.org/officeDocument/2006/relationships/oleObject" Target="../embeddings/oleObject167.bin"/><Relationship Id="rId30" Type="http://schemas.openxmlformats.org/officeDocument/2006/relationships/oleObject" Target="../embeddings/oleObject17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6.bin"/><Relationship Id="rId13" Type="http://schemas.openxmlformats.org/officeDocument/2006/relationships/oleObject" Target="../embeddings/oleObject181.bin"/><Relationship Id="rId18" Type="http://schemas.openxmlformats.org/officeDocument/2006/relationships/oleObject" Target="../embeddings/oleObject186.bin"/><Relationship Id="rId26" Type="http://schemas.openxmlformats.org/officeDocument/2006/relationships/oleObject" Target="../embeddings/oleObject194.bin"/><Relationship Id="rId3" Type="http://schemas.openxmlformats.org/officeDocument/2006/relationships/oleObject" Target="../embeddings/oleObject171.bin"/><Relationship Id="rId21" Type="http://schemas.openxmlformats.org/officeDocument/2006/relationships/oleObject" Target="../embeddings/oleObject189.bin"/><Relationship Id="rId7" Type="http://schemas.openxmlformats.org/officeDocument/2006/relationships/oleObject" Target="../embeddings/oleObject175.bin"/><Relationship Id="rId12" Type="http://schemas.openxmlformats.org/officeDocument/2006/relationships/oleObject" Target="../embeddings/oleObject180.bin"/><Relationship Id="rId17" Type="http://schemas.openxmlformats.org/officeDocument/2006/relationships/oleObject" Target="../embeddings/oleObject185.bin"/><Relationship Id="rId25" Type="http://schemas.openxmlformats.org/officeDocument/2006/relationships/oleObject" Target="../embeddings/oleObject193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84.bin"/><Relationship Id="rId20" Type="http://schemas.openxmlformats.org/officeDocument/2006/relationships/oleObject" Target="../embeddings/oleObject188.bin"/><Relationship Id="rId29" Type="http://schemas.openxmlformats.org/officeDocument/2006/relationships/oleObject" Target="../embeddings/oleObject197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74.bin"/><Relationship Id="rId11" Type="http://schemas.openxmlformats.org/officeDocument/2006/relationships/oleObject" Target="../embeddings/oleObject179.bin"/><Relationship Id="rId24" Type="http://schemas.openxmlformats.org/officeDocument/2006/relationships/oleObject" Target="../embeddings/oleObject192.bin"/><Relationship Id="rId5" Type="http://schemas.openxmlformats.org/officeDocument/2006/relationships/oleObject" Target="../embeddings/oleObject173.bin"/><Relationship Id="rId15" Type="http://schemas.openxmlformats.org/officeDocument/2006/relationships/oleObject" Target="../embeddings/oleObject183.bin"/><Relationship Id="rId23" Type="http://schemas.openxmlformats.org/officeDocument/2006/relationships/oleObject" Target="../embeddings/oleObject191.bin"/><Relationship Id="rId28" Type="http://schemas.openxmlformats.org/officeDocument/2006/relationships/oleObject" Target="../embeddings/oleObject196.bin"/><Relationship Id="rId10" Type="http://schemas.openxmlformats.org/officeDocument/2006/relationships/oleObject" Target="../embeddings/oleObject178.bin"/><Relationship Id="rId19" Type="http://schemas.openxmlformats.org/officeDocument/2006/relationships/oleObject" Target="../embeddings/oleObject187.bin"/><Relationship Id="rId4" Type="http://schemas.openxmlformats.org/officeDocument/2006/relationships/oleObject" Target="../embeddings/oleObject172.bin"/><Relationship Id="rId9" Type="http://schemas.openxmlformats.org/officeDocument/2006/relationships/oleObject" Target="../embeddings/oleObject177.bin"/><Relationship Id="rId14" Type="http://schemas.openxmlformats.org/officeDocument/2006/relationships/oleObject" Target="../embeddings/oleObject182.bin"/><Relationship Id="rId22" Type="http://schemas.openxmlformats.org/officeDocument/2006/relationships/oleObject" Target="../embeddings/oleObject190.bin"/><Relationship Id="rId27" Type="http://schemas.openxmlformats.org/officeDocument/2006/relationships/oleObject" Target="../embeddings/oleObject195.bin"/><Relationship Id="rId30" Type="http://schemas.openxmlformats.org/officeDocument/2006/relationships/oleObject" Target="../embeddings/oleObject19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4.bin"/><Relationship Id="rId13" Type="http://schemas.openxmlformats.org/officeDocument/2006/relationships/oleObject" Target="../embeddings/oleObject209.bin"/><Relationship Id="rId18" Type="http://schemas.openxmlformats.org/officeDocument/2006/relationships/oleObject" Target="../embeddings/oleObject214.bin"/><Relationship Id="rId26" Type="http://schemas.openxmlformats.org/officeDocument/2006/relationships/oleObject" Target="../embeddings/oleObject222.bin"/><Relationship Id="rId3" Type="http://schemas.openxmlformats.org/officeDocument/2006/relationships/oleObject" Target="../embeddings/oleObject199.bin"/><Relationship Id="rId21" Type="http://schemas.openxmlformats.org/officeDocument/2006/relationships/oleObject" Target="../embeddings/oleObject217.bin"/><Relationship Id="rId7" Type="http://schemas.openxmlformats.org/officeDocument/2006/relationships/oleObject" Target="../embeddings/oleObject203.bin"/><Relationship Id="rId12" Type="http://schemas.openxmlformats.org/officeDocument/2006/relationships/oleObject" Target="../embeddings/oleObject208.bin"/><Relationship Id="rId17" Type="http://schemas.openxmlformats.org/officeDocument/2006/relationships/oleObject" Target="../embeddings/oleObject213.bin"/><Relationship Id="rId25" Type="http://schemas.openxmlformats.org/officeDocument/2006/relationships/oleObject" Target="../embeddings/oleObject221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12.bin"/><Relationship Id="rId20" Type="http://schemas.openxmlformats.org/officeDocument/2006/relationships/oleObject" Target="../embeddings/oleObject216.bin"/><Relationship Id="rId29" Type="http://schemas.openxmlformats.org/officeDocument/2006/relationships/oleObject" Target="../embeddings/oleObject225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02.bin"/><Relationship Id="rId11" Type="http://schemas.openxmlformats.org/officeDocument/2006/relationships/oleObject" Target="../embeddings/oleObject207.bin"/><Relationship Id="rId24" Type="http://schemas.openxmlformats.org/officeDocument/2006/relationships/oleObject" Target="../embeddings/oleObject220.bin"/><Relationship Id="rId5" Type="http://schemas.openxmlformats.org/officeDocument/2006/relationships/oleObject" Target="../embeddings/oleObject201.bin"/><Relationship Id="rId15" Type="http://schemas.openxmlformats.org/officeDocument/2006/relationships/oleObject" Target="../embeddings/oleObject211.bin"/><Relationship Id="rId23" Type="http://schemas.openxmlformats.org/officeDocument/2006/relationships/oleObject" Target="../embeddings/oleObject219.bin"/><Relationship Id="rId28" Type="http://schemas.openxmlformats.org/officeDocument/2006/relationships/oleObject" Target="../embeddings/oleObject224.bin"/><Relationship Id="rId10" Type="http://schemas.openxmlformats.org/officeDocument/2006/relationships/oleObject" Target="../embeddings/oleObject206.bin"/><Relationship Id="rId19" Type="http://schemas.openxmlformats.org/officeDocument/2006/relationships/oleObject" Target="../embeddings/oleObject215.bin"/><Relationship Id="rId4" Type="http://schemas.openxmlformats.org/officeDocument/2006/relationships/oleObject" Target="../embeddings/oleObject200.bin"/><Relationship Id="rId9" Type="http://schemas.openxmlformats.org/officeDocument/2006/relationships/oleObject" Target="../embeddings/oleObject205.bin"/><Relationship Id="rId14" Type="http://schemas.openxmlformats.org/officeDocument/2006/relationships/oleObject" Target="../embeddings/oleObject210.bin"/><Relationship Id="rId22" Type="http://schemas.openxmlformats.org/officeDocument/2006/relationships/oleObject" Target="../embeddings/oleObject218.bin"/><Relationship Id="rId27" Type="http://schemas.openxmlformats.org/officeDocument/2006/relationships/oleObject" Target="../embeddings/oleObject223.bin"/><Relationship Id="rId30" Type="http://schemas.openxmlformats.org/officeDocument/2006/relationships/oleObject" Target="../embeddings/oleObject22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2.bin"/><Relationship Id="rId13" Type="http://schemas.openxmlformats.org/officeDocument/2006/relationships/oleObject" Target="../embeddings/oleObject237.bin"/><Relationship Id="rId18" Type="http://schemas.openxmlformats.org/officeDocument/2006/relationships/oleObject" Target="../embeddings/oleObject242.bin"/><Relationship Id="rId26" Type="http://schemas.openxmlformats.org/officeDocument/2006/relationships/oleObject" Target="../embeddings/oleObject250.bin"/><Relationship Id="rId3" Type="http://schemas.openxmlformats.org/officeDocument/2006/relationships/oleObject" Target="../embeddings/oleObject227.bin"/><Relationship Id="rId21" Type="http://schemas.openxmlformats.org/officeDocument/2006/relationships/oleObject" Target="../embeddings/oleObject245.bin"/><Relationship Id="rId7" Type="http://schemas.openxmlformats.org/officeDocument/2006/relationships/oleObject" Target="../embeddings/oleObject231.bin"/><Relationship Id="rId12" Type="http://schemas.openxmlformats.org/officeDocument/2006/relationships/oleObject" Target="../embeddings/oleObject236.bin"/><Relationship Id="rId17" Type="http://schemas.openxmlformats.org/officeDocument/2006/relationships/oleObject" Target="../embeddings/oleObject241.bin"/><Relationship Id="rId25" Type="http://schemas.openxmlformats.org/officeDocument/2006/relationships/oleObject" Target="../embeddings/oleObject24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40.bin"/><Relationship Id="rId20" Type="http://schemas.openxmlformats.org/officeDocument/2006/relationships/oleObject" Target="../embeddings/oleObject244.bin"/><Relationship Id="rId29" Type="http://schemas.openxmlformats.org/officeDocument/2006/relationships/oleObject" Target="../embeddings/oleObject253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30.bin"/><Relationship Id="rId11" Type="http://schemas.openxmlformats.org/officeDocument/2006/relationships/oleObject" Target="../embeddings/oleObject235.bin"/><Relationship Id="rId24" Type="http://schemas.openxmlformats.org/officeDocument/2006/relationships/oleObject" Target="../embeddings/oleObject248.bin"/><Relationship Id="rId5" Type="http://schemas.openxmlformats.org/officeDocument/2006/relationships/oleObject" Target="../embeddings/oleObject229.bin"/><Relationship Id="rId15" Type="http://schemas.openxmlformats.org/officeDocument/2006/relationships/oleObject" Target="../embeddings/oleObject239.bin"/><Relationship Id="rId23" Type="http://schemas.openxmlformats.org/officeDocument/2006/relationships/oleObject" Target="../embeddings/oleObject247.bin"/><Relationship Id="rId28" Type="http://schemas.openxmlformats.org/officeDocument/2006/relationships/oleObject" Target="../embeddings/oleObject252.bin"/><Relationship Id="rId10" Type="http://schemas.openxmlformats.org/officeDocument/2006/relationships/oleObject" Target="../embeddings/oleObject234.bin"/><Relationship Id="rId19" Type="http://schemas.openxmlformats.org/officeDocument/2006/relationships/oleObject" Target="../embeddings/oleObject243.bin"/><Relationship Id="rId4" Type="http://schemas.openxmlformats.org/officeDocument/2006/relationships/oleObject" Target="../embeddings/oleObject228.bin"/><Relationship Id="rId9" Type="http://schemas.openxmlformats.org/officeDocument/2006/relationships/oleObject" Target="../embeddings/oleObject233.bin"/><Relationship Id="rId14" Type="http://schemas.openxmlformats.org/officeDocument/2006/relationships/oleObject" Target="../embeddings/oleObject238.bin"/><Relationship Id="rId22" Type="http://schemas.openxmlformats.org/officeDocument/2006/relationships/oleObject" Target="../embeddings/oleObject246.bin"/><Relationship Id="rId27" Type="http://schemas.openxmlformats.org/officeDocument/2006/relationships/oleObject" Target="../embeddings/oleObject251.bin"/><Relationship Id="rId30" Type="http://schemas.openxmlformats.org/officeDocument/2006/relationships/oleObject" Target="../embeddings/oleObject25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0.bin"/><Relationship Id="rId13" Type="http://schemas.openxmlformats.org/officeDocument/2006/relationships/oleObject" Target="../embeddings/oleObject265.bin"/><Relationship Id="rId18" Type="http://schemas.openxmlformats.org/officeDocument/2006/relationships/oleObject" Target="../embeddings/oleObject270.bin"/><Relationship Id="rId26" Type="http://schemas.openxmlformats.org/officeDocument/2006/relationships/oleObject" Target="../embeddings/oleObject278.bin"/><Relationship Id="rId3" Type="http://schemas.openxmlformats.org/officeDocument/2006/relationships/oleObject" Target="../embeddings/oleObject255.bin"/><Relationship Id="rId21" Type="http://schemas.openxmlformats.org/officeDocument/2006/relationships/oleObject" Target="../embeddings/oleObject273.bin"/><Relationship Id="rId7" Type="http://schemas.openxmlformats.org/officeDocument/2006/relationships/oleObject" Target="../embeddings/oleObject259.bin"/><Relationship Id="rId12" Type="http://schemas.openxmlformats.org/officeDocument/2006/relationships/oleObject" Target="../embeddings/oleObject264.bin"/><Relationship Id="rId17" Type="http://schemas.openxmlformats.org/officeDocument/2006/relationships/oleObject" Target="../embeddings/oleObject269.bin"/><Relationship Id="rId25" Type="http://schemas.openxmlformats.org/officeDocument/2006/relationships/oleObject" Target="../embeddings/oleObject27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68.bin"/><Relationship Id="rId20" Type="http://schemas.openxmlformats.org/officeDocument/2006/relationships/oleObject" Target="../embeddings/oleObject272.bin"/><Relationship Id="rId29" Type="http://schemas.openxmlformats.org/officeDocument/2006/relationships/oleObject" Target="../embeddings/oleObject281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58.bin"/><Relationship Id="rId11" Type="http://schemas.openxmlformats.org/officeDocument/2006/relationships/oleObject" Target="../embeddings/oleObject263.bin"/><Relationship Id="rId24" Type="http://schemas.openxmlformats.org/officeDocument/2006/relationships/oleObject" Target="../embeddings/oleObject276.bin"/><Relationship Id="rId5" Type="http://schemas.openxmlformats.org/officeDocument/2006/relationships/oleObject" Target="../embeddings/oleObject257.bin"/><Relationship Id="rId15" Type="http://schemas.openxmlformats.org/officeDocument/2006/relationships/oleObject" Target="../embeddings/oleObject267.bin"/><Relationship Id="rId23" Type="http://schemas.openxmlformats.org/officeDocument/2006/relationships/oleObject" Target="../embeddings/oleObject275.bin"/><Relationship Id="rId28" Type="http://schemas.openxmlformats.org/officeDocument/2006/relationships/oleObject" Target="../embeddings/oleObject280.bin"/><Relationship Id="rId10" Type="http://schemas.openxmlformats.org/officeDocument/2006/relationships/oleObject" Target="../embeddings/oleObject262.bin"/><Relationship Id="rId19" Type="http://schemas.openxmlformats.org/officeDocument/2006/relationships/oleObject" Target="../embeddings/oleObject271.bin"/><Relationship Id="rId4" Type="http://schemas.openxmlformats.org/officeDocument/2006/relationships/oleObject" Target="../embeddings/oleObject256.bin"/><Relationship Id="rId9" Type="http://schemas.openxmlformats.org/officeDocument/2006/relationships/oleObject" Target="../embeddings/oleObject261.bin"/><Relationship Id="rId14" Type="http://schemas.openxmlformats.org/officeDocument/2006/relationships/oleObject" Target="../embeddings/oleObject266.bin"/><Relationship Id="rId22" Type="http://schemas.openxmlformats.org/officeDocument/2006/relationships/oleObject" Target="../embeddings/oleObject274.bin"/><Relationship Id="rId27" Type="http://schemas.openxmlformats.org/officeDocument/2006/relationships/oleObject" Target="../embeddings/oleObject279.bin"/><Relationship Id="rId30" Type="http://schemas.openxmlformats.org/officeDocument/2006/relationships/oleObject" Target="../embeddings/oleObject28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8.bin"/><Relationship Id="rId13" Type="http://schemas.openxmlformats.org/officeDocument/2006/relationships/oleObject" Target="../embeddings/oleObject293.bin"/><Relationship Id="rId18" Type="http://schemas.openxmlformats.org/officeDocument/2006/relationships/oleObject" Target="../embeddings/oleObject298.bin"/><Relationship Id="rId26" Type="http://schemas.openxmlformats.org/officeDocument/2006/relationships/oleObject" Target="../embeddings/oleObject306.bin"/><Relationship Id="rId3" Type="http://schemas.openxmlformats.org/officeDocument/2006/relationships/oleObject" Target="../embeddings/oleObject283.bin"/><Relationship Id="rId21" Type="http://schemas.openxmlformats.org/officeDocument/2006/relationships/oleObject" Target="../embeddings/oleObject301.bin"/><Relationship Id="rId7" Type="http://schemas.openxmlformats.org/officeDocument/2006/relationships/oleObject" Target="../embeddings/oleObject287.bin"/><Relationship Id="rId12" Type="http://schemas.openxmlformats.org/officeDocument/2006/relationships/oleObject" Target="../embeddings/oleObject292.bin"/><Relationship Id="rId17" Type="http://schemas.openxmlformats.org/officeDocument/2006/relationships/oleObject" Target="../embeddings/oleObject297.bin"/><Relationship Id="rId25" Type="http://schemas.openxmlformats.org/officeDocument/2006/relationships/oleObject" Target="../embeddings/oleObject30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96.bin"/><Relationship Id="rId20" Type="http://schemas.openxmlformats.org/officeDocument/2006/relationships/oleObject" Target="../embeddings/oleObject300.bin"/><Relationship Id="rId29" Type="http://schemas.openxmlformats.org/officeDocument/2006/relationships/oleObject" Target="../embeddings/oleObject309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86.bin"/><Relationship Id="rId11" Type="http://schemas.openxmlformats.org/officeDocument/2006/relationships/oleObject" Target="../embeddings/oleObject291.bin"/><Relationship Id="rId24" Type="http://schemas.openxmlformats.org/officeDocument/2006/relationships/oleObject" Target="../embeddings/oleObject304.bin"/><Relationship Id="rId5" Type="http://schemas.openxmlformats.org/officeDocument/2006/relationships/oleObject" Target="../embeddings/oleObject285.bin"/><Relationship Id="rId15" Type="http://schemas.openxmlformats.org/officeDocument/2006/relationships/oleObject" Target="../embeddings/oleObject295.bin"/><Relationship Id="rId23" Type="http://schemas.openxmlformats.org/officeDocument/2006/relationships/oleObject" Target="../embeddings/oleObject303.bin"/><Relationship Id="rId28" Type="http://schemas.openxmlformats.org/officeDocument/2006/relationships/oleObject" Target="../embeddings/oleObject308.bin"/><Relationship Id="rId10" Type="http://schemas.openxmlformats.org/officeDocument/2006/relationships/oleObject" Target="../embeddings/oleObject290.bin"/><Relationship Id="rId19" Type="http://schemas.openxmlformats.org/officeDocument/2006/relationships/oleObject" Target="../embeddings/oleObject299.bin"/><Relationship Id="rId4" Type="http://schemas.openxmlformats.org/officeDocument/2006/relationships/oleObject" Target="../embeddings/oleObject284.bin"/><Relationship Id="rId9" Type="http://schemas.openxmlformats.org/officeDocument/2006/relationships/oleObject" Target="../embeddings/oleObject289.bin"/><Relationship Id="rId14" Type="http://schemas.openxmlformats.org/officeDocument/2006/relationships/oleObject" Target="../embeddings/oleObject294.bin"/><Relationship Id="rId22" Type="http://schemas.openxmlformats.org/officeDocument/2006/relationships/oleObject" Target="../embeddings/oleObject302.bin"/><Relationship Id="rId27" Type="http://schemas.openxmlformats.org/officeDocument/2006/relationships/oleObject" Target="../embeddings/oleObject307.bin"/><Relationship Id="rId30" Type="http://schemas.openxmlformats.org/officeDocument/2006/relationships/oleObject" Target="../embeddings/oleObject31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6.bin"/><Relationship Id="rId13" Type="http://schemas.openxmlformats.org/officeDocument/2006/relationships/oleObject" Target="../embeddings/oleObject321.bin"/><Relationship Id="rId18" Type="http://schemas.openxmlformats.org/officeDocument/2006/relationships/oleObject" Target="../embeddings/oleObject326.bin"/><Relationship Id="rId26" Type="http://schemas.openxmlformats.org/officeDocument/2006/relationships/oleObject" Target="../embeddings/oleObject334.bin"/><Relationship Id="rId3" Type="http://schemas.openxmlformats.org/officeDocument/2006/relationships/oleObject" Target="../embeddings/oleObject311.bin"/><Relationship Id="rId21" Type="http://schemas.openxmlformats.org/officeDocument/2006/relationships/oleObject" Target="../embeddings/oleObject329.bin"/><Relationship Id="rId7" Type="http://schemas.openxmlformats.org/officeDocument/2006/relationships/oleObject" Target="../embeddings/oleObject315.bin"/><Relationship Id="rId12" Type="http://schemas.openxmlformats.org/officeDocument/2006/relationships/oleObject" Target="../embeddings/oleObject320.bin"/><Relationship Id="rId17" Type="http://schemas.openxmlformats.org/officeDocument/2006/relationships/oleObject" Target="../embeddings/oleObject325.bin"/><Relationship Id="rId25" Type="http://schemas.openxmlformats.org/officeDocument/2006/relationships/oleObject" Target="../embeddings/oleObject333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24.bin"/><Relationship Id="rId20" Type="http://schemas.openxmlformats.org/officeDocument/2006/relationships/oleObject" Target="../embeddings/oleObject328.bin"/><Relationship Id="rId29" Type="http://schemas.openxmlformats.org/officeDocument/2006/relationships/oleObject" Target="../embeddings/oleObject337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14.bin"/><Relationship Id="rId11" Type="http://schemas.openxmlformats.org/officeDocument/2006/relationships/oleObject" Target="../embeddings/oleObject319.bin"/><Relationship Id="rId24" Type="http://schemas.openxmlformats.org/officeDocument/2006/relationships/oleObject" Target="../embeddings/oleObject332.bin"/><Relationship Id="rId5" Type="http://schemas.openxmlformats.org/officeDocument/2006/relationships/oleObject" Target="../embeddings/oleObject313.bin"/><Relationship Id="rId15" Type="http://schemas.openxmlformats.org/officeDocument/2006/relationships/oleObject" Target="../embeddings/oleObject323.bin"/><Relationship Id="rId23" Type="http://schemas.openxmlformats.org/officeDocument/2006/relationships/oleObject" Target="../embeddings/oleObject331.bin"/><Relationship Id="rId28" Type="http://schemas.openxmlformats.org/officeDocument/2006/relationships/oleObject" Target="../embeddings/oleObject336.bin"/><Relationship Id="rId10" Type="http://schemas.openxmlformats.org/officeDocument/2006/relationships/oleObject" Target="../embeddings/oleObject318.bin"/><Relationship Id="rId19" Type="http://schemas.openxmlformats.org/officeDocument/2006/relationships/oleObject" Target="../embeddings/oleObject327.bin"/><Relationship Id="rId31" Type="http://schemas.openxmlformats.org/officeDocument/2006/relationships/oleObject" Target="../embeddings/oleObject339.bin"/><Relationship Id="rId4" Type="http://schemas.openxmlformats.org/officeDocument/2006/relationships/oleObject" Target="../embeddings/oleObject312.bin"/><Relationship Id="rId9" Type="http://schemas.openxmlformats.org/officeDocument/2006/relationships/oleObject" Target="../embeddings/oleObject317.bin"/><Relationship Id="rId14" Type="http://schemas.openxmlformats.org/officeDocument/2006/relationships/oleObject" Target="../embeddings/oleObject322.bin"/><Relationship Id="rId22" Type="http://schemas.openxmlformats.org/officeDocument/2006/relationships/oleObject" Target="../embeddings/oleObject330.bin"/><Relationship Id="rId27" Type="http://schemas.openxmlformats.org/officeDocument/2006/relationships/oleObject" Target="../embeddings/oleObject335.bin"/><Relationship Id="rId30" Type="http://schemas.openxmlformats.org/officeDocument/2006/relationships/oleObject" Target="../embeddings/oleObject33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oleObject" Target="../embeddings/oleObject13.bin"/><Relationship Id="rId18" Type="http://schemas.openxmlformats.org/officeDocument/2006/relationships/oleObject" Target="../embeddings/oleObject18.bin"/><Relationship Id="rId26" Type="http://schemas.openxmlformats.org/officeDocument/2006/relationships/oleObject" Target="../embeddings/oleObject26.bin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21.bin"/><Relationship Id="rId7" Type="http://schemas.openxmlformats.org/officeDocument/2006/relationships/oleObject" Target="../embeddings/oleObject7.bin"/><Relationship Id="rId12" Type="http://schemas.openxmlformats.org/officeDocument/2006/relationships/oleObject" Target="../embeddings/oleObject12.bin"/><Relationship Id="rId17" Type="http://schemas.openxmlformats.org/officeDocument/2006/relationships/oleObject" Target="../embeddings/oleObject17.bin"/><Relationship Id="rId25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20.bin"/><Relationship Id="rId29" Type="http://schemas.openxmlformats.org/officeDocument/2006/relationships/oleObject" Target="../embeddings/oleObject29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oleObject" Target="../embeddings/oleObject11.bin"/><Relationship Id="rId24" Type="http://schemas.openxmlformats.org/officeDocument/2006/relationships/oleObject" Target="../embeddings/oleObject24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5.bin"/><Relationship Id="rId23" Type="http://schemas.openxmlformats.org/officeDocument/2006/relationships/oleObject" Target="../embeddings/oleObject23.bin"/><Relationship Id="rId28" Type="http://schemas.openxmlformats.org/officeDocument/2006/relationships/oleObject" Target="../embeddings/oleObject28.bin"/><Relationship Id="rId10" Type="http://schemas.openxmlformats.org/officeDocument/2006/relationships/oleObject" Target="../embeddings/oleObject10.bin"/><Relationship Id="rId19" Type="http://schemas.openxmlformats.org/officeDocument/2006/relationships/oleObject" Target="../embeddings/oleObject19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Relationship Id="rId14" Type="http://schemas.openxmlformats.org/officeDocument/2006/relationships/oleObject" Target="../embeddings/oleObject14.bin"/><Relationship Id="rId22" Type="http://schemas.openxmlformats.org/officeDocument/2006/relationships/oleObject" Target="../embeddings/oleObject22.bin"/><Relationship Id="rId27" Type="http://schemas.openxmlformats.org/officeDocument/2006/relationships/oleObject" Target="../embeddings/oleObject27.bin"/><Relationship Id="rId30" Type="http://schemas.openxmlformats.org/officeDocument/2006/relationships/oleObject" Target="../embeddings/oleObject3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oleObject" Target="../embeddings/oleObject41.bin"/><Relationship Id="rId18" Type="http://schemas.openxmlformats.org/officeDocument/2006/relationships/oleObject" Target="../embeddings/oleObject46.bin"/><Relationship Id="rId26" Type="http://schemas.openxmlformats.org/officeDocument/2006/relationships/oleObject" Target="../embeddings/oleObject54.bin"/><Relationship Id="rId3" Type="http://schemas.openxmlformats.org/officeDocument/2006/relationships/oleObject" Target="../embeddings/oleObject31.bin"/><Relationship Id="rId21" Type="http://schemas.openxmlformats.org/officeDocument/2006/relationships/oleObject" Target="../embeddings/oleObject49.bin"/><Relationship Id="rId7" Type="http://schemas.openxmlformats.org/officeDocument/2006/relationships/oleObject" Target="../embeddings/oleObject35.bin"/><Relationship Id="rId12" Type="http://schemas.openxmlformats.org/officeDocument/2006/relationships/oleObject" Target="../embeddings/oleObject40.bin"/><Relationship Id="rId17" Type="http://schemas.openxmlformats.org/officeDocument/2006/relationships/oleObject" Target="../embeddings/oleObject45.bin"/><Relationship Id="rId25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4.bin"/><Relationship Id="rId20" Type="http://schemas.openxmlformats.org/officeDocument/2006/relationships/oleObject" Target="../embeddings/oleObject48.bin"/><Relationship Id="rId29" Type="http://schemas.openxmlformats.org/officeDocument/2006/relationships/oleObject" Target="../embeddings/oleObject57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4.bin"/><Relationship Id="rId11" Type="http://schemas.openxmlformats.org/officeDocument/2006/relationships/oleObject" Target="../embeddings/oleObject39.bin"/><Relationship Id="rId24" Type="http://schemas.openxmlformats.org/officeDocument/2006/relationships/oleObject" Target="../embeddings/oleObject52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43.bin"/><Relationship Id="rId23" Type="http://schemas.openxmlformats.org/officeDocument/2006/relationships/oleObject" Target="../embeddings/oleObject51.bin"/><Relationship Id="rId28" Type="http://schemas.openxmlformats.org/officeDocument/2006/relationships/oleObject" Target="../embeddings/oleObject56.bin"/><Relationship Id="rId10" Type="http://schemas.openxmlformats.org/officeDocument/2006/relationships/oleObject" Target="../embeddings/oleObject38.bin"/><Relationship Id="rId19" Type="http://schemas.openxmlformats.org/officeDocument/2006/relationships/oleObject" Target="../embeddings/oleObject47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Relationship Id="rId14" Type="http://schemas.openxmlformats.org/officeDocument/2006/relationships/oleObject" Target="../embeddings/oleObject42.bin"/><Relationship Id="rId22" Type="http://schemas.openxmlformats.org/officeDocument/2006/relationships/oleObject" Target="../embeddings/oleObject50.bin"/><Relationship Id="rId27" Type="http://schemas.openxmlformats.org/officeDocument/2006/relationships/oleObject" Target="../embeddings/oleObject55.bin"/><Relationship Id="rId30" Type="http://schemas.openxmlformats.org/officeDocument/2006/relationships/oleObject" Target="../embeddings/oleObject5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oleObject" Target="../embeddings/oleObject69.bin"/><Relationship Id="rId18" Type="http://schemas.openxmlformats.org/officeDocument/2006/relationships/oleObject" Target="../embeddings/oleObject74.bin"/><Relationship Id="rId26" Type="http://schemas.openxmlformats.org/officeDocument/2006/relationships/oleObject" Target="../embeddings/oleObject82.bin"/><Relationship Id="rId3" Type="http://schemas.openxmlformats.org/officeDocument/2006/relationships/oleObject" Target="../embeddings/oleObject59.bin"/><Relationship Id="rId21" Type="http://schemas.openxmlformats.org/officeDocument/2006/relationships/oleObject" Target="../embeddings/oleObject77.bin"/><Relationship Id="rId7" Type="http://schemas.openxmlformats.org/officeDocument/2006/relationships/oleObject" Target="../embeddings/oleObject63.bin"/><Relationship Id="rId12" Type="http://schemas.openxmlformats.org/officeDocument/2006/relationships/oleObject" Target="../embeddings/oleObject68.bin"/><Relationship Id="rId17" Type="http://schemas.openxmlformats.org/officeDocument/2006/relationships/oleObject" Target="../embeddings/oleObject73.bin"/><Relationship Id="rId25" Type="http://schemas.openxmlformats.org/officeDocument/2006/relationships/oleObject" Target="../embeddings/oleObject81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2.bin"/><Relationship Id="rId20" Type="http://schemas.openxmlformats.org/officeDocument/2006/relationships/oleObject" Target="../embeddings/oleObject76.bin"/><Relationship Id="rId29" Type="http://schemas.openxmlformats.org/officeDocument/2006/relationships/oleObject" Target="../embeddings/oleObject85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2.bin"/><Relationship Id="rId11" Type="http://schemas.openxmlformats.org/officeDocument/2006/relationships/oleObject" Target="../embeddings/oleObject67.bin"/><Relationship Id="rId24" Type="http://schemas.openxmlformats.org/officeDocument/2006/relationships/oleObject" Target="../embeddings/oleObject80.bin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71.bin"/><Relationship Id="rId23" Type="http://schemas.openxmlformats.org/officeDocument/2006/relationships/oleObject" Target="../embeddings/oleObject79.bin"/><Relationship Id="rId28" Type="http://schemas.openxmlformats.org/officeDocument/2006/relationships/oleObject" Target="../embeddings/oleObject84.bin"/><Relationship Id="rId10" Type="http://schemas.openxmlformats.org/officeDocument/2006/relationships/oleObject" Target="../embeddings/oleObject66.bin"/><Relationship Id="rId19" Type="http://schemas.openxmlformats.org/officeDocument/2006/relationships/oleObject" Target="../embeddings/oleObject75.bin"/><Relationship Id="rId4" Type="http://schemas.openxmlformats.org/officeDocument/2006/relationships/oleObject" Target="../embeddings/oleObject60.bin"/><Relationship Id="rId9" Type="http://schemas.openxmlformats.org/officeDocument/2006/relationships/oleObject" Target="../embeddings/oleObject65.bin"/><Relationship Id="rId14" Type="http://schemas.openxmlformats.org/officeDocument/2006/relationships/oleObject" Target="../embeddings/oleObject70.bin"/><Relationship Id="rId22" Type="http://schemas.openxmlformats.org/officeDocument/2006/relationships/oleObject" Target="../embeddings/oleObject78.bin"/><Relationship Id="rId27" Type="http://schemas.openxmlformats.org/officeDocument/2006/relationships/oleObject" Target="../embeddings/oleObject83.bin"/><Relationship Id="rId30" Type="http://schemas.openxmlformats.org/officeDocument/2006/relationships/oleObject" Target="../embeddings/oleObject8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63" y="1643063"/>
            <a:ext cx="8229600" cy="257175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Решение </a:t>
            </a:r>
            <a:br>
              <a:rPr lang="ru-RU" b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</a:b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логических задач</a:t>
            </a:r>
            <a:br>
              <a:rPr lang="ru-RU" b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</a:b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графическим способом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643438" y="5357813"/>
            <a:ext cx="42862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Arial" charset="0"/>
              </a:rPr>
              <a:t>Дисциплина:</a:t>
            </a:r>
          </a:p>
          <a:p>
            <a:r>
              <a:rPr lang="ru-RU">
                <a:latin typeface="Times New Roman" pitchFamily="18" charset="0"/>
                <a:cs typeface="Arial" charset="0"/>
              </a:rPr>
              <a:t>Информатика и ИКТ</a:t>
            </a:r>
          </a:p>
          <a:p>
            <a:r>
              <a:rPr lang="ru-RU">
                <a:latin typeface="Times New Roman" pitchFamily="18" charset="0"/>
                <a:cs typeface="Arial" charset="0"/>
              </a:rPr>
              <a:t>А.В. Климанова, преподаватель информатики</a:t>
            </a:r>
            <a:endParaRPr lang="ru-RU">
              <a:latin typeface="Times New Roman" pitchFamily="18" charset="0"/>
            </a:endParaRPr>
          </a:p>
        </p:txBody>
      </p:sp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395288" y="333375"/>
            <a:ext cx="83581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Times New Roman" pitchFamily="18" charset="0"/>
                <a:cs typeface="Arial" charset="0"/>
              </a:rPr>
              <a:t>Министерство образования и науки Мурманской области</a:t>
            </a:r>
          </a:p>
          <a:p>
            <a:pPr algn="ctr"/>
            <a:r>
              <a:rPr lang="ru-RU">
                <a:latin typeface="Times New Roman" pitchFamily="18" charset="0"/>
                <a:cs typeface="Arial" charset="0"/>
              </a:rPr>
              <a:t>ГАОУ МО СПО «Мурманский педагогический колледж»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" name="Line 2"/>
          <p:cNvSpPr>
            <a:spLocks noChangeShapeType="1"/>
          </p:cNvSpPr>
          <p:nvPr/>
        </p:nvSpPr>
        <p:spPr bwMode="auto">
          <a:xfrm>
            <a:off x="3414713" y="6165850"/>
            <a:ext cx="2808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75" name="Rectangle 2"/>
          <p:cNvSpPr>
            <a:spLocks noRot="1" noChangeArrowheads="1"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Решение задач</a:t>
            </a:r>
            <a:endParaRPr lang="ru-RU" sz="36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6176" name="Rectangle 4"/>
          <p:cNvSpPr>
            <a:spLocks noChangeArrowheads="1"/>
          </p:cNvSpPr>
          <p:nvPr/>
        </p:nvSpPr>
        <p:spPr bwMode="auto">
          <a:xfrm>
            <a:off x="0" y="692150"/>
            <a:ext cx="84978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/>
            <a:r>
              <a:rPr lang="ru-RU" sz="2800" b="1">
                <a:solidFill>
                  <a:srgbClr val="002060"/>
                </a:solidFill>
                <a:latin typeface="Times New Roman" pitchFamily="18" charset="0"/>
              </a:rPr>
              <a:t>Анализ вариантов </a:t>
            </a:r>
            <a:endParaRPr lang="ru-RU" sz="2800" b="1">
              <a:latin typeface="Times New Roman" pitchFamily="18" charset="0"/>
            </a:endParaRPr>
          </a:p>
          <a:p>
            <a:pPr indent="446088"/>
            <a:r>
              <a:rPr lang="ru-RU" sz="2800" b="1">
                <a:latin typeface="Times New Roman" pitchFamily="18" charset="0"/>
              </a:rPr>
              <a:t>      </a:t>
            </a:r>
          </a:p>
        </p:txBody>
      </p:sp>
      <p:sp>
        <p:nvSpPr>
          <p:cNvPr id="6177" name="Line 5"/>
          <p:cNvSpPr>
            <a:spLocks noChangeShapeType="1"/>
          </p:cNvSpPr>
          <p:nvPr/>
        </p:nvSpPr>
        <p:spPr bwMode="auto">
          <a:xfrm flipH="1" flipV="1">
            <a:off x="4140200" y="5516563"/>
            <a:ext cx="576263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78" name="Line 6"/>
          <p:cNvSpPr>
            <a:spLocks noChangeShapeType="1"/>
          </p:cNvSpPr>
          <p:nvPr/>
        </p:nvSpPr>
        <p:spPr bwMode="auto">
          <a:xfrm flipV="1">
            <a:off x="4710113" y="551815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79" name="Line 7"/>
          <p:cNvSpPr>
            <a:spLocks noChangeShapeType="1"/>
          </p:cNvSpPr>
          <p:nvPr/>
        </p:nvSpPr>
        <p:spPr bwMode="auto">
          <a:xfrm flipV="1">
            <a:off x="5214938" y="47259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80" name="Line 8"/>
          <p:cNvSpPr>
            <a:spLocks noChangeShapeType="1"/>
          </p:cNvSpPr>
          <p:nvPr/>
        </p:nvSpPr>
        <p:spPr bwMode="auto">
          <a:xfrm flipH="1" flipV="1">
            <a:off x="3995738" y="4724400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81" name="Line 9"/>
          <p:cNvSpPr>
            <a:spLocks noChangeShapeType="1"/>
          </p:cNvSpPr>
          <p:nvPr/>
        </p:nvSpPr>
        <p:spPr bwMode="auto">
          <a:xfrm rot="1367084" flipH="1" flipV="1">
            <a:off x="4933950" y="3979863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82" name="Line 10"/>
          <p:cNvSpPr>
            <a:spLocks noChangeShapeType="1"/>
          </p:cNvSpPr>
          <p:nvPr/>
        </p:nvSpPr>
        <p:spPr bwMode="auto">
          <a:xfrm rot="1367084" flipV="1">
            <a:off x="5468938" y="4189413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83" name="Line 11"/>
          <p:cNvSpPr>
            <a:spLocks noChangeShapeType="1"/>
          </p:cNvSpPr>
          <p:nvPr/>
        </p:nvSpPr>
        <p:spPr bwMode="auto">
          <a:xfrm rot="1367084" flipV="1">
            <a:off x="6227763" y="3579813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84" name="Line 12"/>
          <p:cNvSpPr>
            <a:spLocks noChangeShapeType="1"/>
          </p:cNvSpPr>
          <p:nvPr/>
        </p:nvSpPr>
        <p:spPr bwMode="auto">
          <a:xfrm rot="1367084" flipH="1" flipV="1">
            <a:off x="5099050" y="3105150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85" name="Line 13"/>
          <p:cNvSpPr>
            <a:spLocks noChangeShapeType="1"/>
          </p:cNvSpPr>
          <p:nvPr/>
        </p:nvSpPr>
        <p:spPr bwMode="auto">
          <a:xfrm rot="-1414734" flipH="1" flipV="1">
            <a:off x="3298825" y="4216400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86" name="Line 14"/>
          <p:cNvSpPr>
            <a:spLocks noChangeShapeType="1"/>
          </p:cNvSpPr>
          <p:nvPr/>
        </p:nvSpPr>
        <p:spPr bwMode="auto">
          <a:xfrm rot="20185266" flipV="1">
            <a:off x="3835400" y="4000500"/>
            <a:ext cx="504825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87" name="Line 15"/>
          <p:cNvSpPr>
            <a:spLocks noChangeShapeType="1"/>
          </p:cNvSpPr>
          <p:nvPr/>
        </p:nvSpPr>
        <p:spPr bwMode="auto">
          <a:xfrm rot="20185266" flipV="1">
            <a:off x="4024313" y="3138488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88" name="Line 16"/>
          <p:cNvSpPr>
            <a:spLocks noChangeShapeType="1"/>
          </p:cNvSpPr>
          <p:nvPr/>
        </p:nvSpPr>
        <p:spPr bwMode="auto">
          <a:xfrm rot="-1414734" flipH="1" flipV="1">
            <a:off x="2916238" y="364490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89" name="Line 17"/>
          <p:cNvSpPr>
            <a:spLocks noChangeShapeType="1"/>
          </p:cNvSpPr>
          <p:nvPr/>
        </p:nvSpPr>
        <p:spPr bwMode="auto">
          <a:xfrm rot="-1414734" flipH="1" flipV="1">
            <a:off x="2079625" y="3179763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90" name="Line 18"/>
          <p:cNvSpPr>
            <a:spLocks noChangeShapeType="1"/>
          </p:cNvSpPr>
          <p:nvPr/>
        </p:nvSpPr>
        <p:spPr bwMode="auto">
          <a:xfrm rot="20185266" flipV="1">
            <a:off x="2611438" y="2963863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91" name="Line 19"/>
          <p:cNvSpPr>
            <a:spLocks noChangeShapeType="1"/>
          </p:cNvSpPr>
          <p:nvPr/>
        </p:nvSpPr>
        <p:spPr bwMode="auto">
          <a:xfrm rot="20185266" flipV="1">
            <a:off x="2800350" y="2101850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92" name="Line 20"/>
          <p:cNvSpPr>
            <a:spLocks noChangeShapeType="1"/>
          </p:cNvSpPr>
          <p:nvPr/>
        </p:nvSpPr>
        <p:spPr bwMode="auto">
          <a:xfrm rot="-1414734" flipH="1" flipV="1">
            <a:off x="1679575" y="259238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93" name="Line 21"/>
          <p:cNvSpPr>
            <a:spLocks noChangeShapeType="1"/>
          </p:cNvSpPr>
          <p:nvPr/>
        </p:nvSpPr>
        <p:spPr bwMode="auto">
          <a:xfrm rot="-401266" flipH="1" flipV="1">
            <a:off x="3389313" y="2519363"/>
            <a:ext cx="576262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94" name="Line 22"/>
          <p:cNvSpPr>
            <a:spLocks noChangeShapeType="1"/>
          </p:cNvSpPr>
          <p:nvPr/>
        </p:nvSpPr>
        <p:spPr bwMode="auto">
          <a:xfrm rot="21198734" flipV="1">
            <a:off x="3960813" y="245745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95" name="Line 23"/>
          <p:cNvSpPr>
            <a:spLocks noChangeShapeType="1"/>
          </p:cNvSpPr>
          <p:nvPr/>
        </p:nvSpPr>
        <p:spPr bwMode="auto">
          <a:xfrm rot="21198734" flipV="1">
            <a:off x="4379913" y="1631950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96" name="Line 24"/>
          <p:cNvSpPr>
            <a:spLocks noChangeShapeType="1"/>
          </p:cNvSpPr>
          <p:nvPr/>
        </p:nvSpPr>
        <p:spPr bwMode="auto">
          <a:xfrm rot="-401266" flipH="1" flipV="1">
            <a:off x="3163888" y="1774825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97" name="Line 25"/>
          <p:cNvSpPr>
            <a:spLocks noChangeShapeType="1"/>
          </p:cNvSpPr>
          <p:nvPr/>
        </p:nvSpPr>
        <p:spPr bwMode="auto">
          <a:xfrm rot="608811" flipH="1" flipV="1">
            <a:off x="4737100" y="2420938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98" name="Line 26"/>
          <p:cNvSpPr>
            <a:spLocks noChangeShapeType="1"/>
          </p:cNvSpPr>
          <p:nvPr/>
        </p:nvSpPr>
        <p:spPr bwMode="auto">
          <a:xfrm rot="608811" flipV="1">
            <a:off x="5305425" y="251460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99" name="Line 27"/>
          <p:cNvSpPr>
            <a:spLocks noChangeShapeType="1"/>
          </p:cNvSpPr>
          <p:nvPr/>
        </p:nvSpPr>
        <p:spPr bwMode="auto">
          <a:xfrm rot="608811" flipV="1">
            <a:off x="5932488" y="17922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200" name="Line 28"/>
          <p:cNvSpPr>
            <a:spLocks noChangeShapeType="1"/>
          </p:cNvSpPr>
          <p:nvPr/>
        </p:nvSpPr>
        <p:spPr bwMode="auto">
          <a:xfrm rot="608811" flipH="1" flipV="1">
            <a:off x="4727575" y="1576388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201" name="Line 29"/>
          <p:cNvSpPr>
            <a:spLocks noChangeShapeType="1"/>
          </p:cNvSpPr>
          <p:nvPr/>
        </p:nvSpPr>
        <p:spPr bwMode="auto">
          <a:xfrm rot="1414734" flipV="1">
            <a:off x="6626225" y="3121025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202" name="Line 30"/>
          <p:cNvSpPr>
            <a:spLocks noChangeShapeType="1"/>
          </p:cNvSpPr>
          <p:nvPr/>
        </p:nvSpPr>
        <p:spPr bwMode="auto">
          <a:xfrm rot="1414734" flipH="1" flipV="1">
            <a:off x="6165850" y="2903538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203" name="Line 31"/>
          <p:cNvSpPr>
            <a:spLocks noChangeShapeType="1"/>
          </p:cNvSpPr>
          <p:nvPr/>
        </p:nvSpPr>
        <p:spPr bwMode="auto">
          <a:xfrm rot="1414734" flipH="1" flipV="1">
            <a:off x="6337300" y="204311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204" name="Line 32"/>
          <p:cNvSpPr>
            <a:spLocks noChangeShapeType="1"/>
          </p:cNvSpPr>
          <p:nvPr/>
        </p:nvSpPr>
        <p:spPr bwMode="auto">
          <a:xfrm rot="1414734" flipV="1">
            <a:off x="7458075" y="253206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6146" name="Object 33"/>
          <p:cNvGraphicFramePr>
            <a:graphicFrameLocks noChangeAspect="1"/>
          </p:cNvGraphicFramePr>
          <p:nvPr/>
        </p:nvGraphicFramePr>
        <p:xfrm>
          <a:off x="3779838" y="5589588"/>
          <a:ext cx="476250" cy="539750"/>
        </p:xfrm>
        <a:graphic>
          <a:graphicData uri="http://schemas.openxmlformats.org/presentationml/2006/ole">
            <p:oleObj spid="_x0000_s6146" name="Формула" r:id="rId3" imgW="190440" imgH="215640" progId="Equation.3">
              <p:embed/>
            </p:oleObj>
          </a:graphicData>
        </a:graphic>
      </p:graphicFrame>
      <p:graphicFrame>
        <p:nvGraphicFramePr>
          <p:cNvPr id="6147" name="Object 34"/>
          <p:cNvGraphicFramePr>
            <a:graphicFrameLocks noChangeAspect="1"/>
          </p:cNvGraphicFramePr>
          <p:nvPr/>
        </p:nvGraphicFramePr>
        <p:xfrm>
          <a:off x="3563938" y="4941888"/>
          <a:ext cx="455612" cy="481012"/>
        </p:xfrm>
        <a:graphic>
          <a:graphicData uri="http://schemas.openxmlformats.org/presentationml/2006/ole">
            <p:oleObj spid="_x0000_s6147" name="Формула" r:id="rId4" imgW="228600" imgH="241200" progId="Equation.3">
              <p:embed/>
            </p:oleObj>
          </a:graphicData>
        </a:graphic>
      </p:graphicFrame>
      <p:graphicFrame>
        <p:nvGraphicFramePr>
          <p:cNvPr id="6148" name="Object 35"/>
          <p:cNvGraphicFramePr>
            <a:graphicFrameLocks noChangeAspect="1"/>
          </p:cNvGraphicFramePr>
          <p:nvPr/>
        </p:nvGraphicFramePr>
        <p:xfrm>
          <a:off x="5076825" y="5661025"/>
          <a:ext cx="404813" cy="481013"/>
        </p:xfrm>
        <a:graphic>
          <a:graphicData uri="http://schemas.openxmlformats.org/presentationml/2006/ole">
            <p:oleObj spid="_x0000_s6148" name="Формула" r:id="rId5" imgW="203040" imgH="241200" progId="Equation.3">
              <p:embed/>
            </p:oleObj>
          </a:graphicData>
        </a:graphic>
      </p:graphicFrame>
      <p:graphicFrame>
        <p:nvGraphicFramePr>
          <p:cNvPr id="6149" name="Object 36"/>
          <p:cNvGraphicFramePr>
            <a:graphicFrameLocks noChangeAspect="1"/>
          </p:cNvGraphicFramePr>
          <p:nvPr/>
        </p:nvGraphicFramePr>
        <p:xfrm>
          <a:off x="5364163" y="4941888"/>
          <a:ext cx="395287" cy="395287"/>
        </p:xfrm>
        <a:graphic>
          <a:graphicData uri="http://schemas.openxmlformats.org/presentationml/2006/ole">
            <p:oleObj spid="_x0000_s6149" name="Формула" r:id="rId6" imgW="215640" imgH="215640" progId="Equation.3">
              <p:embed/>
            </p:oleObj>
          </a:graphicData>
        </a:graphic>
      </p:graphicFrame>
      <p:graphicFrame>
        <p:nvGraphicFramePr>
          <p:cNvPr id="6150" name="Object 37"/>
          <p:cNvGraphicFramePr>
            <a:graphicFrameLocks noChangeAspect="1"/>
          </p:cNvGraphicFramePr>
          <p:nvPr/>
        </p:nvGraphicFramePr>
        <p:xfrm>
          <a:off x="3203575" y="4508500"/>
          <a:ext cx="385763" cy="468313"/>
        </p:xfrm>
        <a:graphic>
          <a:graphicData uri="http://schemas.openxmlformats.org/presentationml/2006/ole">
            <p:oleObj spid="_x0000_s6150" name="Формула" r:id="rId7" imgW="177480" imgH="215640" progId="Equation.3">
              <p:embed/>
            </p:oleObj>
          </a:graphicData>
        </a:graphic>
      </p:graphicFrame>
      <p:graphicFrame>
        <p:nvGraphicFramePr>
          <p:cNvPr id="6151" name="Object 38"/>
          <p:cNvGraphicFramePr>
            <a:graphicFrameLocks noChangeAspect="1"/>
          </p:cNvGraphicFramePr>
          <p:nvPr/>
        </p:nvGraphicFramePr>
        <p:xfrm>
          <a:off x="2555875" y="3933825"/>
          <a:ext cx="452438" cy="503238"/>
        </p:xfrm>
        <a:graphic>
          <a:graphicData uri="http://schemas.openxmlformats.org/presentationml/2006/ole">
            <p:oleObj spid="_x0000_s6151" name="Формула" r:id="rId8" imgW="228600" imgH="253800" progId="Equation.3">
              <p:embed/>
            </p:oleObj>
          </a:graphicData>
        </a:graphic>
      </p:graphicFrame>
      <p:graphicFrame>
        <p:nvGraphicFramePr>
          <p:cNvPr id="6152" name="Object 39"/>
          <p:cNvGraphicFramePr>
            <a:graphicFrameLocks noChangeAspect="1"/>
          </p:cNvGraphicFramePr>
          <p:nvPr/>
        </p:nvGraphicFramePr>
        <p:xfrm>
          <a:off x="4140200" y="4076700"/>
          <a:ext cx="379413" cy="481013"/>
        </p:xfrm>
        <a:graphic>
          <a:graphicData uri="http://schemas.openxmlformats.org/presentationml/2006/ole">
            <p:oleObj spid="_x0000_s6152" name="Формула" r:id="rId9" imgW="190440" imgH="241200" progId="Equation.3">
              <p:embed/>
            </p:oleObj>
          </a:graphicData>
        </a:graphic>
      </p:graphicFrame>
      <p:graphicFrame>
        <p:nvGraphicFramePr>
          <p:cNvPr id="6153" name="Object 40"/>
          <p:cNvGraphicFramePr>
            <a:graphicFrameLocks noChangeAspect="1"/>
          </p:cNvGraphicFramePr>
          <p:nvPr/>
        </p:nvGraphicFramePr>
        <p:xfrm>
          <a:off x="4140200" y="3284538"/>
          <a:ext cx="379413" cy="401637"/>
        </p:xfrm>
        <a:graphic>
          <a:graphicData uri="http://schemas.openxmlformats.org/presentationml/2006/ole">
            <p:oleObj spid="_x0000_s6153" name="Формула" r:id="rId10" imgW="215640" imgH="228600" progId="Equation.3">
              <p:embed/>
            </p:oleObj>
          </a:graphicData>
        </a:graphic>
      </p:graphicFrame>
      <p:graphicFrame>
        <p:nvGraphicFramePr>
          <p:cNvPr id="6154" name="Object 41"/>
          <p:cNvGraphicFramePr>
            <a:graphicFrameLocks noChangeAspect="1"/>
          </p:cNvGraphicFramePr>
          <p:nvPr/>
        </p:nvGraphicFramePr>
        <p:xfrm>
          <a:off x="4859338" y="4076700"/>
          <a:ext cx="385762" cy="468313"/>
        </p:xfrm>
        <a:graphic>
          <a:graphicData uri="http://schemas.openxmlformats.org/presentationml/2006/ole">
            <p:oleObj spid="_x0000_s6154" name="Формула" r:id="rId11" imgW="177480" imgH="215640" progId="Equation.3">
              <p:embed/>
            </p:oleObj>
          </a:graphicData>
        </a:graphic>
      </p:graphicFrame>
      <p:graphicFrame>
        <p:nvGraphicFramePr>
          <p:cNvPr id="6155" name="Object 42"/>
          <p:cNvGraphicFramePr>
            <a:graphicFrameLocks noChangeAspect="1"/>
          </p:cNvGraphicFramePr>
          <p:nvPr/>
        </p:nvGraphicFramePr>
        <p:xfrm>
          <a:off x="4716463" y="3141663"/>
          <a:ext cx="452437" cy="503237"/>
        </p:xfrm>
        <a:graphic>
          <a:graphicData uri="http://schemas.openxmlformats.org/presentationml/2006/ole">
            <p:oleObj spid="_x0000_s6155" name="Формула" r:id="rId12" imgW="228600" imgH="253800" progId="Equation.3">
              <p:embed/>
            </p:oleObj>
          </a:graphicData>
        </a:graphic>
      </p:graphicFrame>
      <p:graphicFrame>
        <p:nvGraphicFramePr>
          <p:cNvPr id="6156" name="Object 43"/>
          <p:cNvGraphicFramePr>
            <a:graphicFrameLocks noChangeAspect="1"/>
          </p:cNvGraphicFramePr>
          <p:nvPr/>
        </p:nvGraphicFramePr>
        <p:xfrm>
          <a:off x="5795963" y="4508500"/>
          <a:ext cx="379412" cy="481013"/>
        </p:xfrm>
        <a:graphic>
          <a:graphicData uri="http://schemas.openxmlformats.org/presentationml/2006/ole">
            <p:oleObj spid="_x0000_s6156" name="Формула" r:id="rId13" imgW="190440" imgH="241200" progId="Equation.3">
              <p:embed/>
            </p:oleObj>
          </a:graphicData>
        </a:graphic>
      </p:graphicFrame>
      <p:graphicFrame>
        <p:nvGraphicFramePr>
          <p:cNvPr id="6157" name="Object 44"/>
          <p:cNvGraphicFramePr>
            <a:graphicFrameLocks noChangeAspect="1"/>
          </p:cNvGraphicFramePr>
          <p:nvPr/>
        </p:nvGraphicFramePr>
        <p:xfrm>
          <a:off x="6372225" y="3860800"/>
          <a:ext cx="379413" cy="401638"/>
        </p:xfrm>
        <a:graphic>
          <a:graphicData uri="http://schemas.openxmlformats.org/presentationml/2006/ole">
            <p:oleObj spid="_x0000_s6157" name="Формула" r:id="rId14" imgW="215640" imgH="228600" progId="Equation.3">
              <p:embed/>
            </p:oleObj>
          </a:graphicData>
        </a:graphic>
      </p:graphicFrame>
      <p:graphicFrame>
        <p:nvGraphicFramePr>
          <p:cNvPr id="6158" name="Object 45"/>
          <p:cNvGraphicFramePr>
            <a:graphicFrameLocks noChangeAspect="1"/>
          </p:cNvGraphicFramePr>
          <p:nvPr/>
        </p:nvGraphicFramePr>
        <p:xfrm>
          <a:off x="1979613" y="3573463"/>
          <a:ext cx="384175" cy="503237"/>
        </p:xfrm>
        <a:graphic>
          <a:graphicData uri="http://schemas.openxmlformats.org/presentationml/2006/ole">
            <p:oleObj spid="_x0000_s6158" name="Формула" r:id="rId15" imgW="164880" imgH="215640" progId="Equation.3">
              <p:embed/>
            </p:oleObj>
          </a:graphicData>
        </a:graphic>
      </p:graphicFrame>
      <p:graphicFrame>
        <p:nvGraphicFramePr>
          <p:cNvPr id="6159" name="Object 46"/>
          <p:cNvGraphicFramePr>
            <a:graphicFrameLocks noChangeAspect="1"/>
          </p:cNvGraphicFramePr>
          <p:nvPr/>
        </p:nvGraphicFramePr>
        <p:xfrm>
          <a:off x="1258888" y="2852738"/>
          <a:ext cx="425450" cy="504825"/>
        </p:xfrm>
        <a:graphic>
          <a:graphicData uri="http://schemas.openxmlformats.org/presentationml/2006/ole">
            <p:oleObj spid="_x0000_s6159" name="Формула" r:id="rId16" imgW="203040" imgH="241200" progId="Equation.3">
              <p:embed/>
            </p:oleObj>
          </a:graphicData>
        </a:graphic>
      </p:graphicFrame>
      <p:graphicFrame>
        <p:nvGraphicFramePr>
          <p:cNvPr id="6160" name="Object 47"/>
          <p:cNvGraphicFramePr>
            <a:graphicFrameLocks noChangeAspect="1"/>
          </p:cNvGraphicFramePr>
          <p:nvPr/>
        </p:nvGraphicFramePr>
        <p:xfrm>
          <a:off x="3635375" y="2349500"/>
          <a:ext cx="384175" cy="503238"/>
        </p:xfrm>
        <a:graphic>
          <a:graphicData uri="http://schemas.openxmlformats.org/presentationml/2006/ole">
            <p:oleObj spid="_x0000_s6160" name="Формула" r:id="rId17" imgW="164880" imgH="215640" progId="Equation.3">
              <p:embed/>
            </p:oleObj>
          </a:graphicData>
        </a:graphic>
      </p:graphicFrame>
      <p:graphicFrame>
        <p:nvGraphicFramePr>
          <p:cNvPr id="6161" name="Object 48"/>
          <p:cNvGraphicFramePr>
            <a:graphicFrameLocks noChangeAspect="1"/>
          </p:cNvGraphicFramePr>
          <p:nvPr/>
        </p:nvGraphicFramePr>
        <p:xfrm>
          <a:off x="3275013" y="1771650"/>
          <a:ext cx="425450" cy="504825"/>
        </p:xfrm>
        <a:graphic>
          <a:graphicData uri="http://schemas.openxmlformats.org/presentationml/2006/ole">
            <p:oleObj spid="_x0000_s6161" name="Формула" r:id="rId18" imgW="203040" imgH="241200" progId="Equation.3">
              <p:embed/>
            </p:oleObj>
          </a:graphicData>
        </a:graphic>
      </p:graphicFrame>
      <p:graphicFrame>
        <p:nvGraphicFramePr>
          <p:cNvPr id="6162" name="Object 49"/>
          <p:cNvGraphicFramePr>
            <a:graphicFrameLocks noChangeAspect="1"/>
          </p:cNvGraphicFramePr>
          <p:nvPr/>
        </p:nvGraphicFramePr>
        <p:xfrm>
          <a:off x="5003800" y="2133600"/>
          <a:ext cx="384175" cy="503238"/>
        </p:xfrm>
        <a:graphic>
          <a:graphicData uri="http://schemas.openxmlformats.org/presentationml/2006/ole">
            <p:oleObj spid="_x0000_s6162" name="Формула" r:id="rId19" imgW="164880" imgH="215640" progId="Equation.3">
              <p:embed/>
            </p:oleObj>
          </a:graphicData>
        </a:graphic>
      </p:graphicFrame>
      <p:graphicFrame>
        <p:nvGraphicFramePr>
          <p:cNvPr id="6163" name="Object 50"/>
          <p:cNvGraphicFramePr>
            <a:graphicFrameLocks noChangeAspect="1"/>
          </p:cNvGraphicFramePr>
          <p:nvPr/>
        </p:nvGraphicFramePr>
        <p:xfrm>
          <a:off x="4859338" y="1557338"/>
          <a:ext cx="425450" cy="504825"/>
        </p:xfrm>
        <a:graphic>
          <a:graphicData uri="http://schemas.openxmlformats.org/presentationml/2006/ole">
            <p:oleObj spid="_x0000_s6163" name="Формула" r:id="rId20" imgW="203040" imgH="241200" progId="Equation.3">
              <p:embed/>
            </p:oleObj>
          </a:graphicData>
        </a:graphic>
      </p:graphicFrame>
      <p:graphicFrame>
        <p:nvGraphicFramePr>
          <p:cNvPr id="6164" name="Object 51"/>
          <p:cNvGraphicFramePr>
            <a:graphicFrameLocks noChangeAspect="1"/>
          </p:cNvGraphicFramePr>
          <p:nvPr/>
        </p:nvGraphicFramePr>
        <p:xfrm>
          <a:off x="6419850" y="2852738"/>
          <a:ext cx="384175" cy="503237"/>
        </p:xfrm>
        <a:graphic>
          <a:graphicData uri="http://schemas.openxmlformats.org/presentationml/2006/ole">
            <p:oleObj spid="_x0000_s6164" name="Формула" r:id="rId21" imgW="164880" imgH="215640" progId="Equation.3">
              <p:embed/>
            </p:oleObj>
          </a:graphicData>
        </a:graphic>
      </p:graphicFrame>
      <p:graphicFrame>
        <p:nvGraphicFramePr>
          <p:cNvPr id="6165" name="Object 52"/>
          <p:cNvGraphicFramePr>
            <a:graphicFrameLocks noChangeAspect="1"/>
          </p:cNvGraphicFramePr>
          <p:nvPr/>
        </p:nvGraphicFramePr>
        <p:xfrm>
          <a:off x="6443663" y="2205038"/>
          <a:ext cx="425450" cy="504825"/>
        </p:xfrm>
        <a:graphic>
          <a:graphicData uri="http://schemas.openxmlformats.org/presentationml/2006/ole">
            <p:oleObj spid="_x0000_s6165" name="Формула" r:id="rId22" imgW="203040" imgH="241200" progId="Equation.3">
              <p:embed/>
            </p:oleObj>
          </a:graphicData>
        </a:graphic>
      </p:graphicFrame>
      <p:graphicFrame>
        <p:nvGraphicFramePr>
          <p:cNvPr id="6166" name="Object 53"/>
          <p:cNvGraphicFramePr>
            <a:graphicFrameLocks noChangeAspect="1"/>
          </p:cNvGraphicFramePr>
          <p:nvPr/>
        </p:nvGraphicFramePr>
        <p:xfrm>
          <a:off x="2916238" y="3068638"/>
          <a:ext cx="371475" cy="503237"/>
        </p:xfrm>
        <a:graphic>
          <a:graphicData uri="http://schemas.openxmlformats.org/presentationml/2006/ole">
            <p:oleObj spid="_x0000_s6166" name="Формула" r:id="rId23" imgW="177480" imgH="241200" progId="Equation.3">
              <p:embed/>
            </p:oleObj>
          </a:graphicData>
        </a:graphic>
      </p:graphicFrame>
      <p:graphicFrame>
        <p:nvGraphicFramePr>
          <p:cNvPr id="6167" name="Object 54"/>
          <p:cNvGraphicFramePr>
            <a:graphicFrameLocks noChangeAspect="1"/>
          </p:cNvGraphicFramePr>
          <p:nvPr/>
        </p:nvGraphicFramePr>
        <p:xfrm>
          <a:off x="2411413" y="2276475"/>
          <a:ext cx="381000" cy="431800"/>
        </p:xfrm>
        <a:graphic>
          <a:graphicData uri="http://schemas.openxmlformats.org/presentationml/2006/ole">
            <p:oleObj spid="_x0000_s6167" name="Формула" r:id="rId24" imgW="190440" imgH="215640" progId="Equation.3">
              <p:embed/>
            </p:oleObj>
          </a:graphicData>
        </a:graphic>
      </p:graphicFrame>
      <p:graphicFrame>
        <p:nvGraphicFramePr>
          <p:cNvPr id="6168" name="Object 55"/>
          <p:cNvGraphicFramePr>
            <a:graphicFrameLocks noChangeAspect="1"/>
          </p:cNvGraphicFramePr>
          <p:nvPr/>
        </p:nvGraphicFramePr>
        <p:xfrm>
          <a:off x="4284663" y="2708275"/>
          <a:ext cx="371475" cy="503238"/>
        </p:xfrm>
        <a:graphic>
          <a:graphicData uri="http://schemas.openxmlformats.org/presentationml/2006/ole">
            <p:oleObj spid="_x0000_s6168" name="Формула" r:id="rId25" imgW="177480" imgH="241200" progId="Equation.3">
              <p:embed/>
            </p:oleObj>
          </a:graphicData>
        </a:graphic>
      </p:graphicFrame>
      <p:graphicFrame>
        <p:nvGraphicFramePr>
          <p:cNvPr id="6169" name="Object 56"/>
          <p:cNvGraphicFramePr>
            <a:graphicFrameLocks noChangeAspect="1"/>
          </p:cNvGraphicFramePr>
          <p:nvPr/>
        </p:nvGraphicFramePr>
        <p:xfrm>
          <a:off x="3995738" y="1700213"/>
          <a:ext cx="381000" cy="431800"/>
        </p:xfrm>
        <a:graphic>
          <a:graphicData uri="http://schemas.openxmlformats.org/presentationml/2006/ole">
            <p:oleObj spid="_x0000_s6169" name="Формула" r:id="rId26" imgW="190440" imgH="215640" progId="Equation.3">
              <p:embed/>
            </p:oleObj>
          </a:graphicData>
        </a:graphic>
      </p:graphicFrame>
      <p:graphicFrame>
        <p:nvGraphicFramePr>
          <p:cNvPr id="6170" name="Object 57"/>
          <p:cNvGraphicFramePr>
            <a:graphicFrameLocks noChangeAspect="1"/>
          </p:cNvGraphicFramePr>
          <p:nvPr/>
        </p:nvGraphicFramePr>
        <p:xfrm>
          <a:off x="5580063" y="2781300"/>
          <a:ext cx="371475" cy="503238"/>
        </p:xfrm>
        <a:graphic>
          <a:graphicData uri="http://schemas.openxmlformats.org/presentationml/2006/ole">
            <p:oleObj spid="_x0000_s6170" name="Формула" r:id="rId27" imgW="177480" imgH="241200" progId="Equation.3">
              <p:embed/>
            </p:oleObj>
          </a:graphicData>
        </a:graphic>
      </p:graphicFrame>
      <p:graphicFrame>
        <p:nvGraphicFramePr>
          <p:cNvPr id="6171" name="Object 58"/>
          <p:cNvGraphicFramePr>
            <a:graphicFrameLocks noChangeAspect="1"/>
          </p:cNvGraphicFramePr>
          <p:nvPr/>
        </p:nvGraphicFramePr>
        <p:xfrm>
          <a:off x="5580063" y="1773238"/>
          <a:ext cx="381000" cy="431800"/>
        </p:xfrm>
        <a:graphic>
          <a:graphicData uri="http://schemas.openxmlformats.org/presentationml/2006/ole">
            <p:oleObj spid="_x0000_s6171" name="Формула" r:id="rId28" imgW="190440" imgH="215640" progId="Equation.3">
              <p:embed/>
            </p:oleObj>
          </a:graphicData>
        </a:graphic>
      </p:graphicFrame>
      <p:graphicFrame>
        <p:nvGraphicFramePr>
          <p:cNvPr id="6172" name="Object 59"/>
          <p:cNvGraphicFramePr>
            <a:graphicFrameLocks noChangeAspect="1"/>
          </p:cNvGraphicFramePr>
          <p:nvPr/>
        </p:nvGraphicFramePr>
        <p:xfrm>
          <a:off x="6948488" y="3429000"/>
          <a:ext cx="371475" cy="503238"/>
        </p:xfrm>
        <a:graphic>
          <a:graphicData uri="http://schemas.openxmlformats.org/presentationml/2006/ole">
            <p:oleObj spid="_x0000_s6172" name="Формула" r:id="rId29" imgW="177480" imgH="241200" progId="Equation.3">
              <p:embed/>
            </p:oleObj>
          </a:graphicData>
        </a:graphic>
      </p:graphicFrame>
      <p:graphicFrame>
        <p:nvGraphicFramePr>
          <p:cNvPr id="6173" name="Object 60"/>
          <p:cNvGraphicFramePr>
            <a:graphicFrameLocks noChangeAspect="1"/>
          </p:cNvGraphicFramePr>
          <p:nvPr/>
        </p:nvGraphicFramePr>
        <p:xfrm>
          <a:off x="7667625" y="2852738"/>
          <a:ext cx="381000" cy="431800"/>
        </p:xfrm>
        <a:graphic>
          <a:graphicData uri="http://schemas.openxmlformats.org/presentationml/2006/ole">
            <p:oleObj spid="_x0000_s6173" name="Формула" r:id="rId30" imgW="190440" imgH="215640" progId="Equation.3">
              <p:embed/>
            </p:oleObj>
          </a:graphicData>
        </a:graphic>
      </p:graphicFrame>
      <p:sp>
        <p:nvSpPr>
          <p:cNvPr id="6205" name="Text Box 61"/>
          <p:cNvSpPr txBox="1">
            <a:spLocks noChangeArrowheads="1"/>
          </p:cNvSpPr>
          <p:nvPr/>
        </p:nvSpPr>
        <p:spPr bwMode="auto">
          <a:xfrm>
            <a:off x="1187450" y="19891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206" name="Text Box 62"/>
          <p:cNvSpPr txBox="1">
            <a:spLocks noChangeArrowheads="1"/>
          </p:cNvSpPr>
          <p:nvPr/>
        </p:nvSpPr>
        <p:spPr bwMode="auto">
          <a:xfrm>
            <a:off x="2339975" y="14843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207" name="Text Box 63"/>
          <p:cNvSpPr txBox="1">
            <a:spLocks noChangeArrowheads="1"/>
          </p:cNvSpPr>
          <p:nvPr/>
        </p:nvSpPr>
        <p:spPr bwMode="auto">
          <a:xfrm>
            <a:off x="3059113" y="11969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6208" name="Text Box 64"/>
          <p:cNvSpPr txBox="1">
            <a:spLocks noChangeArrowheads="1"/>
          </p:cNvSpPr>
          <p:nvPr/>
        </p:nvSpPr>
        <p:spPr bwMode="auto">
          <a:xfrm>
            <a:off x="3995738" y="9810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209" name="Text Box 65"/>
          <p:cNvSpPr txBox="1">
            <a:spLocks noChangeArrowheads="1"/>
          </p:cNvSpPr>
          <p:nvPr/>
        </p:nvSpPr>
        <p:spPr bwMode="auto">
          <a:xfrm>
            <a:off x="4716463" y="9080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6210" name="Text Box 66"/>
          <p:cNvSpPr txBox="1">
            <a:spLocks noChangeArrowheads="1"/>
          </p:cNvSpPr>
          <p:nvPr/>
        </p:nvSpPr>
        <p:spPr bwMode="auto">
          <a:xfrm>
            <a:off x="5867400" y="11255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6211" name="Text Box 67"/>
          <p:cNvSpPr txBox="1">
            <a:spLocks noChangeArrowheads="1"/>
          </p:cNvSpPr>
          <p:nvPr/>
        </p:nvSpPr>
        <p:spPr bwMode="auto">
          <a:xfrm>
            <a:off x="6443663" y="13414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6212" name="Text Box 68"/>
          <p:cNvSpPr txBox="1">
            <a:spLocks noChangeArrowheads="1"/>
          </p:cNvSpPr>
          <p:nvPr/>
        </p:nvSpPr>
        <p:spPr bwMode="auto">
          <a:xfrm>
            <a:off x="7667625" y="19161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6213" name="Line 69"/>
          <p:cNvSpPr>
            <a:spLocks noChangeShapeType="1"/>
          </p:cNvSpPr>
          <p:nvPr/>
        </p:nvSpPr>
        <p:spPr bwMode="auto">
          <a:xfrm flipV="1">
            <a:off x="1187450" y="22050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214" name="Line 70"/>
          <p:cNvSpPr>
            <a:spLocks noChangeShapeType="1"/>
          </p:cNvSpPr>
          <p:nvPr/>
        </p:nvSpPr>
        <p:spPr bwMode="auto">
          <a:xfrm flipV="1">
            <a:off x="2268538" y="1700213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" name="Line 2"/>
          <p:cNvSpPr>
            <a:spLocks noChangeShapeType="1"/>
          </p:cNvSpPr>
          <p:nvPr/>
        </p:nvSpPr>
        <p:spPr bwMode="auto">
          <a:xfrm>
            <a:off x="3414713" y="6165850"/>
            <a:ext cx="2808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99" name="Rectangle 2"/>
          <p:cNvSpPr>
            <a:spLocks noRot="1" noChangeArrowheads="1"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Решение задач</a:t>
            </a:r>
            <a:endParaRPr lang="ru-RU" sz="36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7200" name="Rectangle 4"/>
          <p:cNvSpPr>
            <a:spLocks noChangeArrowheads="1"/>
          </p:cNvSpPr>
          <p:nvPr/>
        </p:nvSpPr>
        <p:spPr bwMode="auto">
          <a:xfrm>
            <a:off x="0" y="692150"/>
            <a:ext cx="84978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/>
            <a:r>
              <a:rPr lang="ru-RU" sz="2800" b="1">
                <a:solidFill>
                  <a:srgbClr val="002060"/>
                </a:solidFill>
                <a:latin typeface="Times New Roman" pitchFamily="18" charset="0"/>
              </a:rPr>
              <a:t>Анализ вариантов </a:t>
            </a:r>
            <a:endParaRPr lang="ru-RU" sz="2800" b="1">
              <a:latin typeface="Times New Roman" pitchFamily="18" charset="0"/>
            </a:endParaRPr>
          </a:p>
          <a:p>
            <a:pPr indent="446088"/>
            <a:r>
              <a:rPr lang="ru-RU" sz="2800" b="1">
                <a:latin typeface="Times New Roman" pitchFamily="18" charset="0"/>
              </a:rPr>
              <a:t>      </a:t>
            </a:r>
          </a:p>
        </p:txBody>
      </p:sp>
      <p:sp>
        <p:nvSpPr>
          <p:cNvPr id="7201" name="Line 6"/>
          <p:cNvSpPr>
            <a:spLocks noChangeShapeType="1"/>
          </p:cNvSpPr>
          <p:nvPr/>
        </p:nvSpPr>
        <p:spPr bwMode="auto">
          <a:xfrm flipV="1">
            <a:off x="4710113" y="551815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2" name="Line 7"/>
          <p:cNvSpPr>
            <a:spLocks noChangeShapeType="1"/>
          </p:cNvSpPr>
          <p:nvPr/>
        </p:nvSpPr>
        <p:spPr bwMode="auto">
          <a:xfrm flipV="1">
            <a:off x="5214938" y="47259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3" name="Line 8"/>
          <p:cNvSpPr>
            <a:spLocks noChangeShapeType="1"/>
          </p:cNvSpPr>
          <p:nvPr/>
        </p:nvSpPr>
        <p:spPr bwMode="auto">
          <a:xfrm flipH="1" flipV="1">
            <a:off x="3995738" y="4724400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4" name="Line 9"/>
          <p:cNvSpPr>
            <a:spLocks noChangeShapeType="1"/>
          </p:cNvSpPr>
          <p:nvPr/>
        </p:nvSpPr>
        <p:spPr bwMode="auto">
          <a:xfrm rot="1367084" flipH="1" flipV="1">
            <a:off x="4933950" y="3979863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5" name="Line 10"/>
          <p:cNvSpPr>
            <a:spLocks noChangeShapeType="1"/>
          </p:cNvSpPr>
          <p:nvPr/>
        </p:nvSpPr>
        <p:spPr bwMode="auto">
          <a:xfrm rot="1367084" flipV="1">
            <a:off x="5468938" y="4189413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6" name="Line 11"/>
          <p:cNvSpPr>
            <a:spLocks noChangeShapeType="1"/>
          </p:cNvSpPr>
          <p:nvPr/>
        </p:nvSpPr>
        <p:spPr bwMode="auto">
          <a:xfrm rot="1367084" flipV="1">
            <a:off x="6227763" y="3579813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7" name="Line 12"/>
          <p:cNvSpPr>
            <a:spLocks noChangeShapeType="1"/>
          </p:cNvSpPr>
          <p:nvPr/>
        </p:nvSpPr>
        <p:spPr bwMode="auto">
          <a:xfrm rot="1367084" flipH="1" flipV="1">
            <a:off x="5099050" y="3105150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8" name="Line 13"/>
          <p:cNvSpPr>
            <a:spLocks noChangeShapeType="1"/>
          </p:cNvSpPr>
          <p:nvPr/>
        </p:nvSpPr>
        <p:spPr bwMode="auto">
          <a:xfrm rot="-1414734" flipH="1" flipV="1">
            <a:off x="3298825" y="4216400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09" name="Line 14"/>
          <p:cNvSpPr>
            <a:spLocks noChangeShapeType="1"/>
          </p:cNvSpPr>
          <p:nvPr/>
        </p:nvSpPr>
        <p:spPr bwMode="auto">
          <a:xfrm rot="20185266" flipV="1">
            <a:off x="3835400" y="4000500"/>
            <a:ext cx="504825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10" name="Line 15"/>
          <p:cNvSpPr>
            <a:spLocks noChangeShapeType="1"/>
          </p:cNvSpPr>
          <p:nvPr/>
        </p:nvSpPr>
        <p:spPr bwMode="auto">
          <a:xfrm rot="20185266" flipV="1">
            <a:off x="4024313" y="3138488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11" name="Line 16"/>
          <p:cNvSpPr>
            <a:spLocks noChangeShapeType="1"/>
          </p:cNvSpPr>
          <p:nvPr/>
        </p:nvSpPr>
        <p:spPr bwMode="auto">
          <a:xfrm rot="-1414734" flipH="1" flipV="1">
            <a:off x="2916238" y="364490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12" name="Line 17"/>
          <p:cNvSpPr>
            <a:spLocks noChangeShapeType="1"/>
          </p:cNvSpPr>
          <p:nvPr/>
        </p:nvSpPr>
        <p:spPr bwMode="auto">
          <a:xfrm rot="-1414734" flipH="1" flipV="1">
            <a:off x="2079625" y="3179763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13" name="Line 18"/>
          <p:cNvSpPr>
            <a:spLocks noChangeShapeType="1"/>
          </p:cNvSpPr>
          <p:nvPr/>
        </p:nvSpPr>
        <p:spPr bwMode="auto">
          <a:xfrm rot="20185266" flipV="1">
            <a:off x="2611438" y="2963863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14" name="Line 19"/>
          <p:cNvSpPr>
            <a:spLocks noChangeShapeType="1"/>
          </p:cNvSpPr>
          <p:nvPr/>
        </p:nvSpPr>
        <p:spPr bwMode="auto">
          <a:xfrm rot="20185266" flipV="1">
            <a:off x="2800350" y="2101850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15" name="Line 20"/>
          <p:cNvSpPr>
            <a:spLocks noChangeShapeType="1"/>
          </p:cNvSpPr>
          <p:nvPr/>
        </p:nvSpPr>
        <p:spPr bwMode="auto">
          <a:xfrm rot="-1414734" flipH="1" flipV="1">
            <a:off x="1679575" y="259238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16" name="Line 21"/>
          <p:cNvSpPr>
            <a:spLocks noChangeShapeType="1"/>
          </p:cNvSpPr>
          <p:nvPr/>
        </p:nvSpPr>
        <p:spPr bwMode="auto">
          <a:xfrm rot="-401266" flipH="1" flipV="1">
            <a:off x="3389313" y="2519363"/>
            <a:ext cx="576262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17" name="Line 22"/>
          <p:cNvSpPr>
            <a:spLocks noChangeShapeType="1"/>
          </p:cNvSpPr>
          <p:nvPr/>
        </p:nvSpPr>
        <p:spPr bwMode="auto">
          <a:xfrm rot="21198734" flipV="1">
            <a:off x="3960813" y="245745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4140200" y="1631950"/>
            <a:ext cx="576263" cy="4532313"/>
            <a:chOff x="2608" y="1028"/>
            <a:chExt cx="363" cy="2855"/>
          </a:xfrm>
        </p:grpSpPr>
        <p:sp>
          <p:nvSpPr>
            <p:cNvPr id="7238" name="Line 5"/>
            <p:cNvSpPr>
              <a:spLocks noChangeShapeType="1"/>
            </p:cNvSpPr>
            <p:nvPr/>
          </p:nvSpPr>
          <p:spPr bwMode="auto">
            <a:xfrm flipH="1" flipV="1">
              <a:off x="2608" y="3475"/>
              <a:ext cx="363" cy="40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9" name="Line 23"/>
            <p:cNvSpPr>
              <a:spLocks noChangeShapeType="1"/>
            </p:cNvSpPr>
            <p:nvPr/>
          </p:nvSpPr>
          <p:spPr bwMode="auto">
            <a:xfrm rot="21198734" flipV="1">
              <a:off x="2759" y="1028"/>
              <a:ext cx="91" cy="49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19" name="Line 24"/>
          <p:cNvSpPr>
            <a:spLocks noChangeShapeType="1"/>
          </p:cNvSpPr>
          <p:nvPr/>
        </p:nvSpPr>
        <p:spPr bwMode="auto">
          <a:xfrm rot="-401266" flipH="1" flipV="1">
            <a:off x="3163888" y="1774825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20" name="Line 25"/>
          <p:cNvSpPr>
            <a:spLocks noChangeShapeType="1"/>
          </p:cNvSpPr>
          <p:nvPr/>
        </p:nvSpPr>
        <p:spPr bwMode="auto">
          <a:xfrm rot="608811" flipH="1" flipV="1">
            <a:off x="4737100" y="2420938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21" name="Line 26"/>
          <p:cNvSpPr>
            <a:spLocks noChangeShapeType="1"/>
          </p:cNvSpPr>
          <p:nvPr/>
        </p:nvSpPr>
        <p:spPr bwMode="auto">
          <a:xfrm rot="608811" flipV="1">
            <a:off x="5305425" y="251460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22" name="Line 27"/>
          <p:cNvSpPr>
            <a:spLocks noChangeShapeType="1"/>
          </p:cNvSpPr>
          <p:nvPr/>
        </p:nvSpPr>
        <p:spPr bwMode="auto">
          <a:xfrm rot="608811" flipV="1">
            <a:off x="5932488" y="17922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23" name="Line 28"/>
          <p:cNvSpPr>
            <a:spLocks noChangeShapeType="1"/>
          </p:cNvSpPr>
          <p:nvPr/>
        </p:nvSpPr>
        <p:spPr bwMode="auto">
          <a:xfrm rot="608811" flipH="1" flipV="1">
            <a:off x="4727575" y="1576388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24" name="Line 29"/>
          <p:cNvSpPr>
            <a:spLocks noChangeShapeType="1"/>
          </p:cNvSpPr>
          <p:nvPr/>
        </p:nvSpPr>
        <p:spPr bwMode="auto">
          <a:xfrm rot="1414734" flipV="1">
            <a:off x="6626225" y="3121025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25" name="Line 30"/>
          <p:cNvSpPr>
            <a:spLocks noChangeShapeType="1"/>
          </p:cNvSpPr>
          <p:nvPr/>
        </p:nvSpPr>
        <p:spPr bwMode="auto">
          <a:xfrm rot="1414734" flipH="1" flipV="1">
            <a:off x="6165850" y="2903538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26" name="Line 31"/>
          <p:cNvSpPr>
            <a:spLocks noChangeShapeType="1"/>
          </p:cNvSpPr>
          <p:nvPr/>
        </p:nvSpPr>
        <p:spPr bwMode="auto">
          <a:xfrm rot="1414734" flipH="1" flipV="1">
            <a:off x="6337300" y="204311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227" name="Line 32"/>
          <p:cNvSpPr>
            <a:spLocks noChangeShapeType="1"/>
          </p:cNvSpPr>
          <p:nvPr/>
        </p:nvSpPr>
        <p:spPr bwMode="auto">
          <a:xfrm rot="1414734" flipV="1">
            <a:off x="7458075" y="253206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7170" name="Object 33"/>
          <p:cNvGraphicFramePr>
            <a:graphicFrameLocks noChangeAspect="1"/>
          </p:cNvGraphicFramePr>
          <p:nvPr/>
        </p:nvGraphicFramePr>
        <p:xfrm>
          <a:off x="3779838" y="5589588"/>
          <a:ext cx="476250" cy="539750"/>
        </p:xfrm>
        <a:graphic>
          <a:graphicData uri="http://schemas.openxmlformats.org/presentationml/2006/ole">
            <p:oleObj spid="_x0000_s7170" name="Формула" r:id="rId3" imgW="190440" imgH="215640" progId="Equation.3">
              <p:embed/>
            </p:oleObj>
          </a:graphicData>
        </a:graphic>
      </p:graphicFrame>
      <p:graphicFrame>
        <p:nvGraphicFramePr>
          <p:cNvPr id="7171" name="Object 34"/>
          <p:cNvGraphicFramePr>
            <a:graphicFrameLocks noChangeAspect="1"/>
          </p:cNvGraphicFramePr>
          <p:nvPr/>
        </p:nvGraphicFramePr>
        <p:xfrm>
          <a:off x="3563938" y="4941888"/>
          <a:ext cx="455612" cy="481012"/>
        </p:xfrm>
        <a:graphic>
          <a:graphicData uri="http://schemas.openxmlformats.org/presentationml/2006/ole">
            <p:oleObj spid="_x0000_s7171" name="Формула" r:id="rId4" imgW="228600" imgH="241200" progId="Equation.3">
              <p:embed/>
            </p:oleObj>
          </a:graphicData>
        </a:graphic>
      </p:graphicFrame>
      <p:graphicFrame>
        <p:nvGraphicFramePr>
          <p:cNvPr id="7172" name="Object 35"/>
          <p:cNvGraphicFramePr>
            <a:graphicFrameLocks noChangeAspect="1"/>
          </p:cNvGraphicFramePr>
          <p:nvPr/>
        </p:nvGraphicFramePr>
        <p:xfrm>
          <a:off x="5076825" y="5661025"/>
          <a:ext cx="404813" cy="481013"/>
        </p:xfrm>
        <a:graphic>
          <a:graphicData uri="http://schemas.openxmlformats.org/presentationml/2006/ole">
            <p:oleObj spid="_x0000_s7172" name="Формула" r:id="rId5" imgW="203040" imgH="241200" progId="Equation.3">
              <p:embed/>
            </p:oleObj>
          </a:graphicData>
        </a:graphic>
      </p:graphicFrame>
      <p:graphicFrame>
        <p:nvGraphicFramePr>
          <p:cNvPr id="7173" name="Object 36"/>
          <p:cNvGraphicFramePr>
            <a:graphicFrameLocks noChangeAspect="1"/>
          </p:cNvGraphicFramePr>
          <p:nvPr/>
        </p:nvGraphicFramePr>
        <p:xfrm>
          <a:off x="5364163" y="4941888"/>
          <a:ext cx="395287" cy="395287"/>
        </p:xfrm>
        <a:graphic>
          <a:graphicData uri="http://schemas.openxmlformats.org/presentationml/2006/ole">
            <p:oleObj spid="_x0000_s7173" name="Формула" r:id="rId6" imgW="215640" imgH="215640" progId="Equation.3">
              <p:embed/>
            </p:oleObj>
          </a:graphicData>
        </a:graphic>
      </p:graphicFrame>
      <p:graphicFrame>
        <p:nvGraphicFramePr>
          <p:cNvPr id="7174" name="Object 37"/>
          <p:cNvGraphicFramePr>
            <a:graphicFrameLocks noChangeAspect="1"/>
          </p:cNvGraphicFramePr>
          <p:nvPr/>
        </p:nvGraphicFramePr>
        <p:xfrm>
          <a:off x="3203575" y="4508500"/>
          <a:ext cx="385763" cy="468313"/>
        </p:xfrm>
        <a:graphic>
          <a:graphicData uri="http://schemas.openxmlformats.org/presentationml/2006/ole">
            <p:oleObj spid="_x0000_s7174" name="Формула" r:id="rId7" imgW="177480" imgH="215640" progId="Equation.3">
              <p:embed/>
            </p:oleObj>
          </a:graphicData>
        </a:graphic>
      </p:graphicFrame>
      <p:graphicFrame>
        <p:nvGraphicFramePr>
          <p:cNvPr id="7175" name="Object 38"/>
          <p:cNvGraphicFramePr>
            <a:graphicFrameLocks noChangeAspect="1"/>
          </p:cNvGraphicFramePr>
          <p:nvPr/>
        </p:nvGraphicFramePr>
        <p:xfrm>
          <a:off x="2555875" y="3933825"/>
          <a:ext cx="452438" cy="503238"/>
        </p:xfrm>
        <a:graphic>
          <a:graphicData uri="http://schemas.openxmlformats.org/presentationml/2006/ole">
            <p:oleObj spid="_x0000_s7175" name="Формула" r:id="rId8" imgW="228600" imgH="253800" progId="Equation.3">
              <p:embed/>
            </p:oleObj>
          </a:graphicData>
        </a:graphic>
      </p:graphicFrame>
      <p:graphicFrame>
        <p:nvGraphicFramePr>
          <p:cNvPr id="7176" name="Object 39"/>
          <p:cNvGraphicFramePr>
            <a:graphicFrameLocks noChangeAspect="1"/>
          </p:cNvGraphicFramePr>
          <p:nvPr/>
        </p:nvGraphicFramePr>
        <p:xfrm>
          <a:off x="4140200" y="4076700"/>
          <a:ext cx="379413" cy="481013"/>
        </p:xfrm>
        <a:graphic>
          <a:graphicData uri="http://schemas.openxmlformats.org/presentationml/2006/ole">
            <p:oleObj spid="_x0000_s7176" name="Формула" r:id="rId9" imgW="190440" imgH="241200" progId="Equation.3">
              <p:embed/>
            </p:oleObj>
          </a:graphicData>
        </a:graphic>
      </p:graphicFrame>
      <p:graphicFrame>
        <p:nvGraphicFramePr>
          <p:cNvPr id="7177" name="Object 40"/>
          <p:cNvGraphicFramePr>
            <a:graphicFrameLocks noChangeAspect="1"/>
          </p:cNvGraphicFramePr>
          <p:nvPr/>
        </p:nvGraphicFramePr>
        <p:xfrm>
          <a:off x="4140200" y="3284538"/>
          <a:ext cx="379413" cy="401637"/>
        </p:xfrm>
        <a:graphic>
          <a:graphicData uri="http://schemas.openxmlformats.org/presentationml/2006/ole">
            <p:oleObj spid="_x0000_s7177" name="Формула" r:id="rId10" imgW="215640" imgH="228600" progId="Equation.3">
              <p:embed/>
            </p:oleObj>
          </a:graphicData>
        </a:graphic>
      </p:graphicFrame>
      <p:graphicFrame>
        <p:nvGraphicFramePr>
          <p:cNvPr id="7178" name="Object 41"/>
          <p:cNvGraphicFramePr>
            <a:graphicFrameLocks noChangeAspect="1"/>
          </p:cNvGraphicFramePr>
          <p:nvPr/>
        </p:nvGraphicFramePr>
        <p:xfrm>
          <a:off x="4859338" y="4076700"/>
          <a:ext cx="385762" cy="468313"/>
        </p:xfrm>
        <a:graphic>
          <a:graphicData uri="http://schemas.openxmlformats.org/presentationml/2006/ole">
            <p:oleObj spid="_x0000_s7178" name="Формула" r:id="rId11" imgW="177480" imgH="215640" progId="Equation.3">
              <p:embed/>
            </p:oleObj>
          </a:graphicData>
        </a:graphic>
      </p:graphicFrame>
      <p:graphicFrame>
        <p:nvGraphicFramePr>
          <p:cNvPr id="7179" name="Object 42"/>
          <p:cNvGraphicFramePr>
            <a:graphicFrameLocks noChangeAspect="1"/>
          </p:cNvGraphicFramePr>
          <p:nvPr/>
        </p:nvGraphicFramePr>
        <p:xfrm>
          <a:off x="4716463" y="3141663"/>
          <a:ext cx="452437" cy="503237"/>
        </p:xfrm>
        <a:graphic>
          <a:graphicData uri="http://schemas.openxmlformats.org/presentationml/2006/ole">
            <p:oleObj spid="_x0000_s7179" name="Формула" r:id="rId12" imgW="228600" imgH="253800" progId="Equation.3">
              <p:embed/>
            </p:oleObj>
          </a:graphicData>
        </a:graphic>
      </p:graphicFrame>
      <p:graphicFrame>
        <p:nvGraphicFramePr>
          <p:cNvPr id="7180" name="Object 43"/>
          <p:cNvGraphicFramePr>
            <a:graphicFrameLocks noChangeAspect="1"/>
          </p:cNvGraphicFramePr>
          <p:nvPr/>
        </p:nvGraphicFramePr>
        <p:xfrm>
          <a:off x="5795963" y="4508500"/>
          <a:ext cx="379412" cy="481013"/>
        </p:xfrm>
        <a:graphic>
          <a:graphicData uri="http://schemas.openxmlformats.org/presentationml/2006/ole">
            <p:oleObj spid="_x0000_s7180" name="Формула" r:id="rId13" imgW="190440" imgH="241200" progId="Equation.3">
              <p:embed/>
            </p:oleObj>
          </a:graphicData>
        </a:graphic>
      </p:graphicFrame>
      <p:graphicFrame>
        <p:nvGraphicFramePr>
          <p:cNvPr id="7181" name="Object 44"/>
          <p:cNvGraphicFramePr>
            <a:graphicFrameLocks noChangeAspect="1"/>
          </p:cNvGraphicFramePr>
          <p:nvPr/>
        </p:nvGraphicFramePr>
        <p:xfrm>
          <a:off x="6372225" y="3860800"/>
          <a:ext cx="379413" cy="401638"/>
        </p:xfrm>
        <a:graphic>
          <a:graphicData uri="http://schemas.openxmlformats.org/presentationml/2006/ole">
            <p:oleObj spid="_x0000_s7181" name="Формула" r:id="rId14" imgW="215640" imgH="228600" progId="Equation.3">
              <p:embed/>
            </p:oleObj>
          </a:graphicData>
        </a:graphic>
      </p:graphicFrame>
      <p:graphicFrame>
        <p:nvGraphicFramePr>
          <p:cNvPr id="7182" name="Object 45"/>
          <p:cNvGraphicFramePr>
            <a:graphicFrameLocks noChangeAspect="1"/>
          </p:cNvGraphicFramePr>
          <p:nvPr/>
        </p:nvGraphicFramePr>
        <p:xfrm>
          <a:off x="1979613" y="3573463"/>
          <a:ext cx="384175" cy="503237"/>
        </p:xfrm>
        <a:graphic>
          <a:graphicData uri="http://schemas.openxmlformats.org/presentationml/2006/ole">
            <p:oleObj spid="_x0000_s7182" name="Формула" r:id="rId15" imgW="164880" imgH="215640" progId="Equation.3">
              <p:embed/>
            </p:oleObj>
          </a:graphicData>
        </a:graphic>
      </p:graphicFrame>
      <p:graphicFrame>
        <p:nvGraphicFramePr>
          <p:cNvPr id="7183" name="Object 46"/>
          <p:cNvGraphicFramePr>
            <a:graphicFrameLocks noChangeAspect="1"/>
          </p:cNvGraphicFramePr>
          <p:nvPr/>
        </p:nvGraphicFramePr>
        <p:xfrm>
          <a:off x="1258888" y="2852738"/>
          <a:ext cx="425450" cy="504825"/>
        </p:xfrm>
        <a:graphic>
          <a:graphicData uri="http://schemas.openxmlformats.org/presentationml/2006/ole">
            <p:oleObj spid="_x0000_s7183" name="Формула" r:id="rId16" imgW="203040" imgH="241200" progId="Equation.3">
              <p:embed/>
            </p:oleObj>
          </a:graphicData>
        </a:graphic>
      </p:graphicFrame>
      <p:graphicFrame>
        <p:nvGraphicFramePr>
          <p:cNvPr id="7184" name="Object 47"/>
          <p:cNvGraphicFramePr>
            <a:graphicFrameLocks noChangeAspect="1"/>
          </p:cNvGraphicFramePr>
          <p:nvPr/>
        </p:nvGraphicFramePr>
        <p:xfrm>
          <a:off x="3635375" y="2349500"/>
          <a:ext cx="384175" cy="503238"/>
        </p:xfrm>
        <a:graphic>
          <a:graphicData uri="http://schemas.openxmlformats.org/presentationml/2006/ole">
            <p:oleObj spid="_x0000_s7184" name="Формула" r:id="rId17" imgW="164880" imgH="215640" progId="Equation.3">
              <p:embed/>
            </p:oleObj>
          </a:graphicData>
        </a:graphic>
      </p:graphicFrame>
      <p:graphicFrame>
        <p:nvGraphicFramePr>
          <p:cNvPr id="7185" name="Object 48"/>
          <p:cNvGraphicFramePr>
            <a:graphicFrameLocks noChangeAspect="1"/>
          </p:cNvGraphicFramePr>
          <p:nvPr/>
        </p:nvGraphicFramePr>
        <p:xfrm>
          <a:off x="3275013" y="1771650"/>
          <a:ext cx="425450" cy="504825"/>
        </p:xfrm>
        <a:graphic>
          <a:graphicData uri="http://schemas.openxmlformats.org/presentationml/2006/ole">
            <p:oleObj spid="_x0000_s7185" name="Формула" r:id="rId18" imgW="203040" imgH="241200" progId="Equation.3">
              <p:embed/>
            </p:oleObj>
          </a:graphicData>
        </a:graphic>
      </p:graphicFrame>
      <p:graphicFrame>
        <p:nvGraphicFramePr>
          <p:cNvPr id="7186" name="Object 49"/>
          <p:cNvGraphicFramePr>
            <a:graphicFrameLocks noChangeAspect="1"/>
          </p:cNvGraphicFramePr>
          <p:nvPr/>
        </p:nvGraphicFramePr>
        <p:xfrm>
          <a:off x="5003800" y="2133600"/>
          <a:ext cx="384175" cy="503238"/>
        </p:xfrm>
        <a:graphic>
          <a:graphicData uri="http://schemas.openxmlformats.org/presentationml/2006/ole">
            <p:oleObj spid="_x0000_s7186" name="Формула" r:id="rId19" imgW="164880" imgH="215640" progId="Equation.3">
              <p:embed/>
            </p:oleObj>
          </a:graphicData>
        </a:graphic>
      </p:graphicFrame>
      <p:graphicFrame>
        <p:nvGraphicFramePr>
          <p:cNvPr id="7187" name="Object 50"/>
          <p:cNvGraphicFramePr>
            <a:graphicFrameLocks noChangeAspect="1"/>
          </p:cNvGraphicFramePr>
          <p:nvPr/>
        </p:nvGraphicFramePr>
        <p:xfrm>
          <a:off x="4859338" y="1557338"/>
          <a:ext cx="425450" cy="504825"/>
        </p:xfrm>
        <a:graphic>
          <a:graphicData uri="http://schemas.openxmlformats.org/presentationml/2006/ole">
            <p:oleObj spid="_x0000_s7187" name="Формула" r:id="rId20" imgW="203040" imgH="241200" progId="Equation.3">
              <p:embed/>
            </p:oleObj>
          </a:graphicData>
        </a:graphic>
      </p:graphicFrame>
      <p:graphicFrame>
        <p:nvGraphicFramePr>
          <p:cNvPr id="7188" name="Object 51"/>
          <p:cNvGraphicFramePr>
            <a:graphicFrameLocks noChangeAspect="1"/>
          </p:cNvGraphicFramePr>
          <p:nvPr/>
        </p:nvGraphicFramePr>
        <p:xfrm>
          <a:off x="6419850" y="2852738"/>
          <a:ext cx="384175" cy="503237"/>
        </p:xfrm>
        <a:graphic>
          <a:graphicData uri="http://schemas.openxmlformats.org/presentationml/2006/ole">
            <p:oleObj spid="_x0000_s7188" name="Формула" r:id="rId21" imgW="164880" imgH="215640" progId="Equation.3">
              <p:embed/>
            </p:oleObj>
          </a:graphicData>
        </a:graphic>
      </p:graphicFrame>
      <p:graphicFrame>
        <p:nvGraphicFramePr>
          <p:cNvPr id="7189" name="Object 52"/>
          <p:cNvGraphicFramePr>
            <a:graphicFrameLocks noChangeAspect="1"/>
          </p:cNvGraphicFramePr>
          <p:nvPr/>
        </p:nvGraphicFramePr>
        <p:xfrm>
          <a:off x="6443663" y="2205038"/>
          <a:ext cx="425450" cy="504825"/>
        </p:xfrm>
        <a:graphic>
          <a:graphicData uri="http://schemas.openxmlformats.org/presentationml/2006/ole">
            <p:oleObj spid="_x0000_s7189" name="Формула" r:id="rId22" imgW="203040" imgH="241200" progId="Equation.3">
              <p:embed/>
            </p:oleObj>
          </a:graphicData>
        </a:graphic>
      </p:graphicFrame>
      <p:graphicFrame>
        <p:nvGraphicFramePr>
          <p:cNvPr id="7190" name="Object 53"/>
          <p:cNvGraphicFramePr>
            <a:graphicFrameLocks noChangeAspect="1"/>
          </p:cNvGraphicFramePr>
          <p:nvPr/>
        </p:nvGraphicFramePr>
        <p:xfrm>
          <a:off x="2916238" y="3068638"/>
          <a:ext cx="371475" cy="503237"/>
        </p:xfrm>
        <a:graphic>
          <a:graphicData uri="http://schemas.openxmlformats.org/presentationml/2006/ole">
            <p:oleObj spid="_x0000_s7190" name="Формула" r:id="rId23" imgW="177480" imgH="241200" progId="Equation.3">
              <p:embed/>
            </p:oleObj>
          </a:graphicData>
        </a:graphic>
      </p:graphicFrame>
      <p:graphicFrame>
        <p:nvGraphicFramePr>
          <p:cNvPr id="7191" name="Object 54"/>
          <p:cNvGraphicFramePr>
            <a:graphicFrameLocks noChangeAspect="1"/>
          </p:cNvGraphicFramePr>
          <p:nvPr/>
        </p:nvGraphicFramePr>
        <p:xfrm>
          <a:off x="2411413" y="2276475"/>
          <a:ext cx="381000" cy="431800"/>
        </p:xfrm>
        <a:graphic>
          <a:graphicData uri="http://schemas.openxmlformats.org/presentationml/2006/ole">
            <p:oleObj spid="_x0000_s7191" name="Формула" r:id="rId24" imgW="190440" imgH="215640" progId="Equation.3">
              <p:embed/>
            </p:oleObj>
          </a:graphicData>
        </a:graphic>
      </p:graphicFrame>
      <p:graphicFrame>
        <p:nvGraphicFramePr>
          <p:cNvPr id="7192" name="Object 55"/>
          <p:cNvGraphicFramePr>
            <a:graphicFrameLocks noChangeAspect="1"/>
          </p:cNvGraphicFramePr>
          <p:nvPr/>
        </p:nvGraphicFramePr>
        <p:xfrm>
          <a:off x="4284663" y="2708275"/>
          <a:ext cx="371475" cy="503238"/>
        </p:xfrm>
        <a:graphic>
          <a:graphicData uri="http://schemas.openxmlformats.org/presentationml/2006/ole">
            <p:oleObj spid="_x0000_s7192" name="Формула" r:id="rId25" imgW="177480" imgH="241200" progId="Equation.3">
              <p:embed/>
            </p:oleObj>
          </a:graphicData>
        </a:graphic>
      </p:graphicFrame>
      <p:graphicFrame>
        <p:nvGraphicFramePr>
          <p:cNvPr id="7193" name="Object 56"/>
          <p:cNvGraphicFramePr>
            <a:graphicFrameLocks noChangeAspect="1"/>
          </p:cNvGraphicFramePr>
          <p:nvPr/>
        </p:nvGraphicFramePr>
        <p:xfrm>
          <a:off x="3995738" y="1700213"/>
          <a:ext cx="381000" cy="431800"/>
        </p:xfrm>
        <a:graphic>
          <a:graphicData uri="http://schemas.openxmlformats.org/presentationml/2006/ole">
            <p:oleObj spid="_x0000_s7193" name="Формула" r:id="rId26" imgW="190440" imgH="215640" progId="Equation.3">
              <p:embed/>
            </p:oleObj>
          </a:graphicData>
        </a:graphic>
      </p:graphicFrame>
      <p:graphicFrame>
        <p:nvGraphicFramePr>
          <p:cNvPr id="7194" name="Object 57"/>
          <p:cNvGraphicFramePr>
            <a:graphicFrameLocks noChangeAspect="1"/>
          </p:cNvGraphicFramePr>
          <p:nvPr/>
        </p:nvGraphicFramePr>
        <p:xfrm>
          <a:off x="5580063" y="2781300"/>
          <a:ext cx="371475" cy="503238"/>
        </p:xfrm>
        <a:graphic>
          <a:graphicData uri="http://schemas.openxmlformats.org/presentationml/2006/ole">
            <p:oleObj spid="_x0000_s7194" name="Формула" r:id="rId27" imgW="177480" imgH="241200" progId="Equation.3">
              <p:embed/>
            </p:oleObj>
          </a:graphicData>
        </a:graphic>
      </p:graphicFrame>
      <p:graphicFrame>
        <p:nvGraphicFramePr>
          <p:cNvPr id="7195" name="Object 58"/>
          <p:cNvGraphicFramePr>
            <a:graphicFrameLocks noChangeAspect="1"/>
          </p:cNvGraphicFramePr>
          <p:nvPr/>
        </p:nvGraphicFramePr>
        <p:xfrm>
          <a:off x="5580063" y="1773238"/>
          <a:ext cx="381000" cy="431800"/>
        </p:xfrm>
        <a:graphic>
          <a:graphicData uri="http://schemas.openxmlformats.org/presentationml/2006/ole">
            <p:oleObj spid="_x0000_s7195" name="Формула" r:id="rId28" imgW="190440" imgH="215640" progId="Equation.3">
              <p:embed/>
            </p:oleObj>
          </a:graphicData>
        </a:graphic>
      </p:graphicFrame>
      <p:graphicFrame>
        <p:nvGraphicFramePr>
          <p:cNvPr id="7196" name="Object 59"/>
          <p:cNvGraphicFramePr>
            <a:graphicFrameLocks noChangeAspect="1"/>
          </p:cNvGraphicFramePr>
          <p:nvPr/>
        </p:nvGraphicFramePr>
        <p:xfrm>
          <a:off x="6948488" y="3429000"/>
          <a:ext cx="371475" cy="503238"/>
        </p:xfrm>
        <a:graphic>
          <a:graphicData uri="http://schemas.openxmlformats.org/presentationml/2006/ole">
            <p:oleObj spid="_x0000_s7196" name="Формула" r:id="rId29" imgW="177480" imgH="241200" progId="Equation.3">
              <p:embed/>
            </p:oleObj>
          </a:graphicData>
        </a:graphic>
      </p:graphicFrame>
      <p:graphicFrame>
        <p:nvGraphicFramePr>
          <p:cNvPr id="7197" name="Object 60"/>
          <p:cNvGraphicFramePr>
            <a:graphicFrameLocks noChangeAspect="1"/>
          </p:cNvGraphicFramePr>
          <p:nvPr/>
        </p:nvGraphicFramePr>
        <p:xfrm>
          <a:off x="7667625" y="2852738"/>
          <a:ext cx="381000" cy="431800"/>
        </p:xfrm>
        <a:graphic>
          <a:graphicData uri="http://schemas.openxmlformats.org/presentationml/2006/ole">
            <p:oleObj spid="_x0000_s7197" name="Формула" r:id="rId30" imgW="190440" imgH="215640" progId="Equation.3">
              <p:embed/>
            </p:oleObj>
          </a:graphicData>
        </a:graphic>
      </p:graphicFrame>
      <p:sp>
        <p:nvSpPr>
          <p:cNvPr id="7228" name="Text Box 61"/>
          <p:cNvSpPr txBox="1">
            <a:spLocks noChangeArrowheads="1"/>
          </p:cNvSpPr>
          <p:nvPr/>
        </p:nvSpPr>
        <p:spPr bwMode="auto">
          <a:xfrm>
            <a:off x="1187450" y="19891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7229" name="Text Box 62"/>
          <p:cNvSpPr txBox="1">
            <a:spLocks noChangeArrowheads="1"/>
          </p:cNvSpPr>
          <p:nvPr/>
        </p:nvSpPr>
        <p:spPr bwMode="auto">
          <a:xfrm>
            <a:off x="2339975" y="14843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7230" name="Text Box 63"/>
          <p:cNvSpPr txBox="1">
            <a:spLocks noChangeArrowheads="1"/>
          </p:cNvSpPr>
          <p:nvPr/>
        </p:nvSpPr>
        <p:spPr bwMode="auto">
          <a:xfrm>
            <a:off x="3059113" y="11969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231" name="Text Box 64"/>
          <p:cNvSpPr txBox="1">
            <a:spLocks noChangeArrowheads="1"/>
          </p:cNvSpPr>
          <p:nvPr/>
        </p:nvSpPr>
        <p:spPr bwMode="auto">
          <a:xfrm>
            <a:off x="3995738" y="9810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232" name="Text Box 65"/>
          <p:cNvSpPr txBox="1">
            <a:spLocks noChangeArrowheads="1"/>
          </p:cNvSpPr>
          <p:nvPr/>
        </p:nvSpPr>
        <p:spPr bwMode="auto">
          <a:xfrm>
            <a:off x="4716463" y="9080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233" name="Text Box 66"/>
          <p:cNvSpPr txBox="1">
            <a:spLocks noChangeArrowheads="1"/>
          </p:cNvSpPr>
          <p:nvPr/>
        </p:nvSpPr>
        <p:spPr bwMode="auto">
          <a:xfrm>
            <a:off x="5867400" y="11255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7234" name="Text Box 67"/>
          <p:cNvSpPr txBox="1">
            <a:spLocks noChangeArrowheads="1"/>
          </p:cNvSpPr>
          <p:nvPr/>
        </p:nvSpPr>
        <p:spPr bwMode="auto">
          <a:xfrm>
            <a:off x="6443663" y="13414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7235" name="Text Box 68"/>
          <p:cNvSpPr txBox="1">
            <a:spLocks noChangeArrowheads="1"/>
          </p:cNvSpPr>
          <p:nvPr/>
        </p:nvSpPr>
        <p:spPr bwMode="auto">
          <a:xfrm>
            <a:off x="7667625" y="19161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7236" name="Line 69"/>
          <p:cNvSpPr>
            <a:spLocks noChangeShapeType="1"/>
          </p:cNvSpPr>
          <p:nvPr/>
        </p:nvSpPr>
        <p:spPr bwMode="auto">
          <a:xfrm flipV="1">
            <a:off x="1187450" y="22050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37" name="Line 70"/>
          <p:cNvSpPr>
            <a:spLocks noChangeShapeType="1"/>
          </p:cNvSpPr>
          <p:nvPr/>
        </p:nvSpPr>
        <p:spPr bwMode="auto">
          <a:xfrm flipV="1">
            <a:off x="2268538" y="1700213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2" name="Line 2"/>
          <p:cNvSpPr>
            <a:spLocks noChangeShapeType="1"/>
          </p:cNvSpPr>
          <p:nvPr/>
        </p:nvSpPr>
        <p:spPr bwMode="auto">
          <a:xfrm>
            <a:off x="3414713" y="6165850"/>
            <a:ext cx="2808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23" name="Rectangle 2"/>
          <p:cNvSpPr>
            <a:spLocks noRot="1" noChangeArrowheads="1"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Решение задач</a:t>
            </a:r>
            <a:endParaRPr lang="ru-RU" sz="36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8224" name="Rectangle 4"/>
          <p:cNvSpPr>
            <a:spLocks noChangeArrowheads="1"/>
          </p:cNvSpPr>
          <p:nvPr/>
        </p:nvSpPr>
        <p:spPr bwMode="auto">
          <a:xfrm>
            <a:off x="0" y="692150"/>
            <a:ext cx="84978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/>
            <a:r>
              <a:rPr lang="ru-RU" sz="2800" b="1">
                <a:solidFill>
                  <a:srgbClr val="002060"/>
                </a:solidFill>
                <a:latin typeface="Times New Roman" pitchFamily="18" charset="0"/>
              </a:rPr>
              <a:t>Анализ вариантов </a:t>
            </a:r>
            <a:endParaRPr lang="ru-RU" sz="2800" b="1">
              <a:latin typeface="Times New Roman" pitchFamily="18" charset="0"/>
            </a:endParaRPr>
          </a:p>
          <a:p>
            <a:pPr indent="446088"/>
            <a:r>
              <a:rPr lang="ru-RU" sz="2800" b="1">
                <a:latin typeface="Times New Roman" pitchFamily="18" charset="0"/>
              </a:rPr>
              <a:t>      </a:t>
            </a:r>
          </a:p>
        </p:txBody>
      </p:sp>
      <p:sp>
        <p:nvSpPr>
          <p:cNvPr id="8225" name="Line 5"/>
          <p:cNvSpPr>
            <a:spLocks noChangeShapeType="1"/>
          </p:cNvSpPr>
          <p:nvPr/>
        </p:nvSpPr>
        <p:spPr bwMode="auto">
          <a:xfrm flipH="1" flipV="1">
            <a:off x="4140200" y="5516563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26" name="Line 6"/>
          <p:cNvSpPr>
            <a:spLocks noChangeShapeType="1"/>
          </p:cNvSpPr>
          <p:nvPr/>
        </p:nvSpPr>
        <p:spPr bwMode="auto">
          <a:xfrm flipV="1">
            <a:off x="4710113" y="551815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27" name="Line 7"/>
          <p:cNvSpPr>
            <a:spLocks noChangeShapeType="1"/>
          </p:cNvSpPr>
          <p:nvPr/>
        </p:nvSpPr>
        <p:spPr bwMode="auto">
          <a:xfrm flipV="1">
            <a:off x="5214938" y="47259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28" name="Line 8"/>
          <p:cNvSpPr>
            <a:spLocks noChangeShapeType="1"/>
          </p:cNvSpPr>
          <p:nvPr/>
        </p:nvSpPr>
        <p:spPr bwMode="auto">
          <a:xfrm flipH="1" flipV="1">
            <a:off x="3995738" y="472440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29" name="Line 9"/>
          <p:cNvSpPr>
            <a:spLocks noChangeShapeType="1"/>
          </p:cNvSpPr>
          <p:nvPr/>
        </p:nvSpPr>
        <p:spPr bwMode="auto">
          <a:xfrm rot="1367084" flipH="1" flipV="1">
            <a:off x="4933950" y="3979863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30" name="Line 10"/>
          <p:cNvSpPr>
            <a:spLocks noChangeShapeType="1"/>
          </p:cNvSpPr>
          <p:nvPr/>
        </p:nvSpPr>
        <p:spPr bwMode="auto">
          <a:xfrm rot="1367084" flipV="1">
            <a:off x="5468938" y="4189413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31" name="Line 11"/>
          <p:cNvSpPr>
            <a:spLocks noChangeShapeType="1"/>
          </p:cNvSpPr>
          <p:nvPr/>
        </p:nvSpPr>
        <p:spPr bwMode="auto">
          <a:xfrm rot="1367084" flipV="1">
            <a:off x="6227763" y="3579813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32" name="Line 12"/>
          <p:cNvSpPr>
            <a:spLocks noChangeShapeType="1"/>
          </p:cNvSpPr>
          <p:nvPr/>
        </p:nvSpPr>
        <p:spPr bwMode="auto">
          <a:xfrm rot="1367084" flipH="1" flipV="1">
            <a:off x="5099050" y="3105150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33" name="Line 13"/>
          <p:cNvSpPr>
            <a:spLocks noChangeShapeType="1"/>
          </p:cNvSpPr>
          <p:nvPr/>
        </p:nvSpPr>
        <p:spPr bwMode="auto">
          <a:xfrm rot="-1414734" flipH="1" flipV="1">
            <a:off x="3298825" y="4216400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34" name="Line 14"/>
          <p:cNvSpPr>
            <a:spLocks noChangeShapeType="1"/>
          </p:cNvSpPr>
          <p:nvPr/>
        </p:nvSpPr>
        <p:spPr bwMode="auto">
          <a:xfrm rot="20185266" flipV="1">
            <a:off x="3835400" y="4000500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35" name="Line 15"/>
          <p:cNvSpPr>
            <a:spLocks noChangeShapeType="1"/>
          </p:cNvSpPr>
          <p:nvPr/>
        </p:nvSpPr>
        <p:spPr bwMode="auto">
          <a:xfrm rot="20185266" flipV="1">
            <a:off x="4024313" y="3138488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36" name="Line 16"/>
          <p:cNvSpPr>
            <a:spLocks noChangeShapeType="1"/>
          </p:cNvSpPr>
          <p:nvPr/>
        </p:nvSpPr>
        <p:spPr bwMode="auto">
          <a:xfrm rot="-1414734" flipH="1" flipV="1">
            <a:off x="2916238" y="364490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37" name="Line 17"/>
          <p:cNvSpPr>
            <a:spLocks noChangeShapeType="1"/>
          </p:cNvSpPr>
          <p:nvPr/>
        </p:nvSpPr>
        <p:spPr bwMode="auto">
          <a:xfrm rot="-1414734" flipH="1" flipV="1">
            <a:off x="2079625" y="3179763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38" name="Line 18"/>
          <p:cNvSpPr>
            <a:spLocks noChangeShapeType="1"/>
          </p:cNvSpPr>
          <p:nvPr/>
        </p:nvSpPr>
        <p:spPr bwMode="auto">
          <a:xfrm rot="20185266" flipV="1">
            <a:off x="2611438" y="2963863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39" name="Line 19"/>
          <p:cNvSpPr>
            <a:spLocks noChangeShapeType="1"/>
          </p:cNvSpPr>
          <p:nvPr/>
        </p:nvSpPr>
        <p:spPr bwMode="auto">
          <a:xfrm rot="20185266" flipV="1">
            <a:off x="2800350" y="2101850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40" name="Line 20"/>
          <p:cNvSpPr>
            <a:spLocks noChangeShapeType="1"/>
          </p:cNvSpPr>
          <p:nvPr/>
        </p:nvSpPr>
        <p:spPr bwMode="auto">
          <a:xfrm rot="-1414734" flipH="1" flipV="1">
            <a:off x="1679575" y="259238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41" name="Line 22"/>
          <p:cNvSpPr>
            <a:spLocks noChangeShapeType="1"/>
          </p:cNvSpPr>
          <p:nvPr/>
        </p:nvSpPr>
        <p:spPr bwMode="auto">
          <a:xfrm rot="21198734" flipV="1">
            <a:off x="3960813" y="2457450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42" name="Line 23"/>
          <p:cNvSpPr>
            <a:spLocks noChangeShapeType="1"/>
          </p:cNvSpPr>
          <p:nvPr/>
        </p:nvSpPr>
        <p:spPr bwMode="auto">
          <a:xfrm rot="21198734" flipV="1">
            <a:off x="4379913" y="163195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43" name="Line 24"/>
          <p:cNvSpPr>
            <a:spLocks noChangeShapeType="1"/>
          </p:cNvSpPr>
          <p:nvPr/>
        </p:nvSpPr>
        <p:spPr bwMode="auto">
          <a:xfrm rot="-401266" flipH="1" flipV="1">
            <a:off x="3163888" y="1774825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44" name="Line 25"/>
          <p:cNvSpPr>
            <a:spLocks noChangeShapeType="1"/>
          </p:cNvSpPr>
          <p:nvPr/>
        </p:nvSpPr>
        <p:spPr bwMode="auto">
          <a:xfrm rot="608811" flipH="1" flipV="1">
            <a:off x="4737100" y="2420938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45" name="Line 26"/>
          <p:cNvSpPr>
            <a:spLocks noChangeShapeType="1"/>
          </p:cNvSpPr>
          <p:nvPr/>
        </p:nvSpPr>
        <p:spPr bwMode="auto">
          <a:xfrm rot="608811" flipV="1">
            <a:off x="5305425" y="251460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46" name="Line 27"/>
          <p:cNvSpPr>
            <a:spLocks noChangeShapeType="1"/>
          </p:cNvSpPr>
          <p:nvPr/>
        </p:nvSpPr>
        <p:spPr bwMode="auto">
          <a:xfrm rot="608811" flipV="1">
            <a:off x="5932488" y="17922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47" name="Line 28"/>
          <p:cNvSpPr>
            <a:spLocks noChangeShapeType="1"/>
          </p:cNvSpPr>
          <p:nvPr/>
        </p:nvSpPr>
        <p:spPr bwMode="auto">
          <a:xfrm rot="608811" flipH="1" flipV="1">
            <a:off x="4727575" y="1576388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48" name="Line 29"/>
          <p:cNvSpPr>
            <a:spLocks noChangeShapeType="1"/>
          </p:cNvSpPr>
          <p:nvPr/>
        </p:nvSpPr>
        <p:spPr bwMode="auto">
          <a:xfrm rot="1414734" flipV="1">
            <a:off x="6626225" y="3121025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49" name="Line 30"/>
          <p:cNvSpPr>
            <a:spLocks noChangeShapeType="1"/>
          </p:cNvSpPr>
          <p:nvPr/>
        </p:nvSpPr>
        <p:spPr bwMode="auto">
          <a:xfrm rot="1414734" flipH="1" flipV="1">
            <a:off x="6165850" y="2903538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50" name="Line 31"/>
          <p:cNvSpPr>
            <a:spLocks noChangeShapeType="1"/>
          </p:cNvSpPr>
          <p:nvPr/>
        </p:nvSpPr>
        <p:spPr bwMode="auto">
          <a:xfrm rot="1414734" flipH="1" flipV="1">
            <a:off x="6337300" y="204311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51" name="Line 32"/>
          <p:cNvSpPr>
            <a:spLocks noChangeShapeType="1"/>
          </p:cNvSpPr>
          <p:nvPr/>
        </p:nvSpPr>
        <p:spPr bwMode="auto">
          <a:xfrm rot="1414734" flipV="1">
            <a:off x="7458075" y="253206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8194" name="Object 33"/>
          <p:cNvGraphicFramePr>
            <a:graphicFrameLocks noChangeAspect="1"/>
          </p:cNvGraphicFramePr>
          <p:nvPr/>
        </p:nvGraphicFramePr>
        <p:xfrm>
          <a:off x="3779838" y="5589588"/>
          <a:ext cx="476250" cy="539750"/>
        </p:xfrm>
        <a:graphic>
          <a:graphicData uri="http://schemas.openxmlformats.org/presentationml/2006/ole">
            <p:oleObj spid="_x0000_s8194" name="Формула" r:id="rId3" imgW="190440" imgH="215640" progId="Equation.3">
              <p:embed/>
            </p:oleObj>
          </a:graphicData>
        </a:graphic>
      </p:graphicFrame>
      <p:graphicFrame>
        <p:nvGraphicFramePr>
          <p:cNvPr id="8195" name="Object 34"/>
          <p:cNvGraphicFramePr>
            <a:graphicFrameLocks noChangeAspect="1"/>
          </p:cNvGraphicFramePr>
          <p:nvPr/>
        </p:nvGraphicFramePr>
        <p:xfrm>
          <a:off x="3563938" y="4941888"/>
          <a:ext cx="455612" cy="481012"/>
        </p:xfrm>
        <a:graphic>
          <a:graphicData uri="http://schemas.openxmlformats.org/presentationml/2006/ole">
            <p:oleObj spid="_x0000_s8195" name="Формула" r:id="rId4" imgW="228600" imgH="241200" progId="Equation.3">
              <p:embed/>
            </p:oleObj>
          </a:graphicData>
        </a:graphic>
      </p:graphicFrame>
      <p:graphicFrame>
        <p:nvGraphicFramePr>
          <p:cNvPr id="8196" name="Object 35"/>
          <p:cNvGraphicFramePr>
            <a:graphicFrameLocks noChangeAspect="1"/>
          </p:cNvGraphicFramePr>
          <p:nvPr/>
        </p:nvGraphicFramePr>
        <p:xfrm>
          <a:off x="5076825" y="5661025"/>
          <a:ext cx="404813" cy="481013"/>
        </p:xfrm>
        <a:graphic>
          <a:graphicData uri="http://schemas.openxmlformats.org/presentationml/2006/ole">
            <p:oleObj spid="_x0000_s8196" name="Формула" r:id="rId5" imgW="203040" imgH="241200" progId="Equation.3">
              <p:embed/>
            </p:oleObj>
          </a:graphicData>
        </a:graphic>
      </p:graphicFrame>
      <p:graphicFrame>
        <p:nvGraphicFramePr>
          <p:cNvPr id="8197" name="Object 36"/>
          <p:cNvGraphicFramePr>
            <a:graphicFrameLocks noChangeAspect="1"/>
          </p:cNvGraphicFramePr>
          <p:nvPr/>
        </p:nvGraphicFramePr>
        <p:xfrm>
          <a:off x="5364163" y="4941888"/>
          <a:ext cx="395287" cy="395287"/>
        </p:xfrm>
        <a:graphic>
          <a:graphicData uri="http://schemas.openxmlformats.org/presentationml/2006/ole">
            <p:oleObj spid="_x0000_s8197" name="Формула" r:id="rId6" imgW="215640" imgH="215640" progId="Equation.3">
              <p:embed/>
            </p:oleObj>
          </a:graphicData>
        </a:graphic>
      </p:graphicFrame>
      <p:graphicFrame>
        <p:nvGraphicFramePr>
          <p:cNvPr id="8198" name="Object 37"/>
          <p:cNvGraphicFramePr>
            <a:graphicFrameLocks noChangeAspect="1"/>
          </p:cNvGraphicFramePr>
          <p:nvPr/>
        </p:nvGraphicFramePr>
        <p:xfrm>
          <a:off x="3203575" y="4508500"/>
          <a:ext cx="385763" cy="468313"/>
        </p:xfrm>
        <a:graphic>
          <a:graphicData uri="http://schemas.openxmlformats.org/presentationml/2006/ole">
            <p:oleObj spid="_x0000_s8198" name="Формула" r:id="rId7" imgW="177480" imgH="215640" progId="Equation.3">
              <p:embed/>
            </p:oleObj>
          </a:graphicData>
        </a:graphic>
      </p:graphicFrame>
      <p:graphicFrame>
        <p:nvGraphicFramePr>
          <p:cNvPr id="8199" name="Object 38"/>
          <p:cNvGraphicFramePr>
            <a:graphicFrameLocks noChangeAspect="1"/>
          </p:cNvGraphicFramePr>
          <p:nvPr/>
        </p:nvGraphicFramePr>
        <p:xfrm>
          <a:off x="2555875" y="3933825"/>
          <a:ext cx="452438" cy="503238"/>
        </p:xfrm>
        <a:graphic>
          <a:graphicData uri="http://schemas.openxmlformats.org/presentationml/2006/ole">
            <p:oleObj spid="_x0000_s8199" name="Формула" r:id="rId8" imgW="228600" imgH="253800" progId="Equation.3">
              <p:embed/>
            </p:oleObj>
          </a:graphicData>
        </a:graphic>
      </p:graphicFrame>
      <p:graphicFrame>
        <p:nvGraphicFramePr>
          <p:cNvPr id="8200" name="Object 39"/>
          <p:cNvGraphicFramePr>
            <a:graphicFrameLocks noChangeAspect="1"/>
          </p:cNvGraphicFramePr>
          <p:nvPr/>
        </p:nvGraphicFramePr>
        <p:xfrm>
          <a:off x="4140200" y="4076700"/>
          <a:ext cx="379413" cy="481013"/>
        </p:xfrm>
        <a:graphic>
          <a:graphicData uri="http://schemas.openxmlformats.org/presentationml/2006/ole">
            <p:oleObj spid="_x0000_s8200" name="Формула" r:id="rId9" imgW="190440" imgH="241200" progId="Equation.3">
              <p:embed/>
            </p:oleObj>
          </a:graphicData>
        </a:graphic>
      </p:graphicFrame>
      <p:graphicFrame>
        <p:nvGraphicFramePr>
          <p:cNvPr id="8201" name="Object 40"/>
          <p:cNvGraphicFramePr>
            <a:graphicFrameLocks noChangeAspect="1"/>
          </p:cNvGraphicFramePr>
          <p:nvPr/>
        </p:nvGraphicFramePr>
        <p:xfrm>
          <a:off x="4140200" y="3284538"/>
          <a:ext cx="379413" cy="401637"/>
        </p:xfrm>
        <a:graphic>
          <a:graphicData uri="http://schemas.openxmlformats.org/presentationml/2006/ole">
            <p:oleObj spid="_x0000_s8201" name="Формула" r:id="rId10" imgW="215640" imgH="228600" progId="Equation.3">
              <p:embed/>
            </p:oleObj>
          </a:graphicData>
        </a:graphic>
      </p:graphicFrame>
      <p:graphicFrame>
        <p:nvGraphicFramePr>
          <p:cNvPr id="8202" name="Object 41"/>
          <p:cNvGraphicFramePr>
            <a:graphicFrameLocks noChangeAspect="1"/>
          </p:cNvGraphicFramePr>
          <p:nvPr/>
        </p:nvGraphicFramePr>
        <p:xfrm>
          <a:off x="4859338" y="4076700"/>
          <a:ext cx="385762" cy="468313"/>
        </p:xfrm>
        <a:graphic>
          <a:graphicData uri="http://schemas.openxmlformats.org/presentationml/2006/ole">
            <p:oleObj spid="_x0000_s8202" name="Формула" r:id="rId11" imgW="177480" imgH="215640" progId="Equation.3">
              <p:embed/>
            </p:oleObj>
          </a:graphicData>
        </a:graphic>
      </p:graphicFrame>
      <p:graphicFrame>
        <p:nvGraphicFramePr>
          <p:cNvPr id="8203" name="Object 42"/>
          <p:cNvGraphicFramePr>
            <a:graphicFrameLocks noChangeAspect="1"/>
          </p:cNvGraphicFramePr>
          <p:nvPr/>
        </p:nvGraphicFramePr>
        <p:xfrm>
          <a:off x="4716463" y="3141663"/>
          <a:ext cx="452437" cy="503237"/>
        </p:xfrm>
        <a:graphic>
          <a:graphicData uri="http://schemas.openxmlformats.org/presentationml/2006/ole">
            <p:oleObj spid="_x0000_s8203" name="Формула" r:id="rId12" imgW="228600" imgH="253800" progId="Equation.3">
              <p:embed/>
            </p:oleObj>
          </a:graphicData>
        </a:graphic>
      </p:graphicFrame>
      <p:graphicFrame>
        <p:nvGraphicFramePr>
          <p:cNvPr id="8204" name="Object 43"/>
          <p:cNvGraphicFramePr>
            <a:graphicFrameLocks noChangeAspect="1"/>
          </p:cNvGraphicFramePr>
          <p:nvPr/>
        </p:nvGraphicFramePr>
        <p:xfrm>
          <a:off x="5795963" y="4508500"/>
          <a:ext cx="379412" cy="481013"/>
        </p:xfrm>
        <a:graphic>
          <a:graphicData uri="http://schemas.openxmlformats.org/presentationml/2006/ole">
            <p:oleObj spid="_x0000_s8204" name="Формула" r:id="rId13" imgW="190440" imgH="241200" progId="Equation.3">
              <p:embed/>
            </p:oleObj>
          </a:graphicData>
        </a:graphic>
      </p:graphicFrame>
      <p:graphicFrame>
        <p:nvGraphicFramePr>
          <p:cNvPr id="8205" name="Object 44"/>
          <p:cNvGraphicFramePr>
            <a:graphicFrameLocks noChangeAspect="1"/>
          </p:cNvGraphicFramePr>
          <p:nvPr/>
        </p:nvGraphicFramePr>
        <p:xfrm>
          <a:off x="6372225" y="3860800"/>
          <a:ext cx="379413" cy="401638"/>
        </p:xfrm>
        <a:graphic>
          <a:graphicData uri="http://schemas.openxmlformats.org/presentationml/2006/ole">
            <p:oleObj spid="_x0000_s8205" name="Формула" r:id="rId14" imgW="215640" imgH="228600" progId="Equation.3">
              <p:embed/>
            </p:oleObj>
          </a:graphicData>
        </a:graphic>
      </p:graphicFrame>
      <p:graphicFrame>
        <p:nvGraphicFramePr>
          <p:cNvPr id="8206" name="Object 45"/>
          <p:cNvGraphicFramePr>
            <a:graphicFrameLocks noChangeAspect="1"/>
          </p:cNvGraphicFramePr>
          <p:nvPr/>
        </p:nvGraphicFramePr>
        <p:xfrm>
          <a:off x="1979613" y="3573463"/>
          <a:ext cx="384175" cy="503237"/>
        </p:xfrm>
        <a:graphic>
          <a:graphicData uri="http://schemas.openxmlformats.org/presentationml/2006/ole">
            <p:oleObj spid="_x0000_s8206" name="Формула" r:id="rId15" imgW="164880" imgH="215640" progId="Equation.3">
              <p:embed/>
            </p:oleObj>
          </a:graphicData>
        </a:graphic>
      </p:graphicFrame>
      <p:graphicFrame>
        <p:nvGraphicFramePr>
          <p:cNvPr id="8207" name="Object 46"/>
          <p:cNvGraphicFramePr>
            <a:graphicFrameLocks noChangeAspect="1"/>
          </p:cNvGraphicFramePr>
          <p:nvPr/>
        </p:nvGraphicFramePr>
        <p:xfrm>
          <a:off x="1258888" y="2852738"/>
          <a:ext cx="425450" cy="504825"/>
        </p:xfrm>
        <a:graphic>
          <a:graphicData uri="http://schemas.openxmlformats.org/presentationml/2006/ole">
            <p:oleObj spid="_x0000_s8207" name="Формула" r:id="rId16" imgW="203040" imgH="241200" progId="Equation.3">
              <p:embed/>
            </p:oleObj>
          </a:graphicData>
        </a:graphic>
      </p:graphicFrame>
      <p:graphicFrame>
        <p:nvGraphicFramePr>
          <p:cNvPr id="8208" name="Object 47"/>
          <p:cNvGraphicFramePr>
            <a:graphicFrameLocks noChangeAspect="1"/>
          </p:cNvGraphicFramePr>
          <p:nvPr/>
        </p:nvGraphicFramePr>
        <p:xfrm>
          <a:off x="3635375" y="2349500"/>
          <a:ext cx="384175" cy="503238"/>
        </p:xfrm>
        <a:graphic>
          <a:graphicData uri="http://schemas.openxmlformats.org/presentationml/2006/ole">
            <p:oleObj spid="_x0000_s8208" name="Формула" r:id="rId17" imgW="164880" imgH="215640" progId="Equation.3">
              <p:embed/>
            </p:oleObj>
          </a:graphicData>
        </a:graphic>
      </p:graphicFrame>
      <p:graphicFrame>
        <p:nvGraphicFramePr>
          <p:cNvPr id="8209" name="Object 48"/>
          <p:cNvGraphicFramePr>
            <a:graphicFrameLocks noChangeAspect="1"/>
          </p:cNvGraphicFramePr>
          <p:nvPr/>
        </p:nvGraphicFramePr>
        <p:xfrm>
          <a:off x="3275013" y="1771650"/>
          <a:ext cx="425450" cy="504825"/>
        </p:xfrm>
        <a:graphic>
          <a:graphicData uri="http://schemas.openxmlformats.org/presentationml/2006/ole">
            <p:oleObj spid="_x0000_s8209" name="Формула" r:id="rId18" imgW="203040" imgH="241200" progId="Equation.3">
              <p:embed/>
            </p:oleObj>
          </a:graphicData>
        </a:graphic>
      </p:graphicFrame>
      <p:graphicFrame>
        <p:nvGraphicFramePr>
          <p:cNvPr id="8210" name="Object 49"/>
          <p:cNvGraphicFramePr>
            <a:graphicFrameLocks noChangeAspect="1"/>
          </p:cNvGraphicFramePr>
          <p:nvPr/>
        </p:nvGraphicFramePr>
        <p:xfrm>
          <a:off x="5003800" y="2133600"/>
          <a:ext cx="384175" cy="503238"/>
        </p:xfrm>
        <a:graphic>
          <a:graphicData uri="http://schemas.openxmlformats.org/presentationml/2006/ole">
            <p:oleObj spid="_x0000_s8210" name="Формула" r:id="rId19" imgW="164880" imgH="215640" progId="Equation.3">
              <p:embed/>
            </p:oleObj>
          </a:graphicData>
        </a:graphic>
      </p:graphicFrame>
      <p:graphicFrame>
        <p:nvGraphicFramePr>
          <p:cNvPr id="8211" name="Object 50"/>
          <p:cNvGraphicFramePr>
            <a:graphicFrameLocks noChangeAspect="1"/>
          </p:cNvGraphicFramePr>
          <p:nvPr/>
        </p:nvGraphicFramePr>
        <p:xfrm>
          <a:off x="4859338" y="1557338"/>
          <a:ext cx="425450" cy="504825"/>
        </p:xfrm>
        <a:graphic>
          <a:graphicData uri="http://schemas.openxmlformats.org/presentationml/2006/ole">
            <p:oleObj spid="_x0000_s8211" name="Формула" r:id="rId20" imgW="203040" imgH="241200" progId="Equation.3">
              <p:embed/>
            </p:oleObj>
          </a:graphicData>
        </a:graphic>
      </p:graphicFrame>
      <p:graphicFrame>
        <p:nvGraphicFramePr>
          <p:cNvPr id="8212" name="Object 51"/>
          <p:cNvGraphicFramePr>
            <a:graphicFrameLocks noChangeAspect="1"/>
          </p:cNvGraphicFramePr>
          <p:nvPr/>
        </p:nvGraphicFramePr>
        <p:xfrm>
          <a:off x="6419850" y="2852738"/>
          <a:ext cx="384175" cy="503237"/>
        </p:xfrm>
        <a:graphic>
          <a:graphicData uri="http://schemas.openxmlformats.org/presentationml/2006/ole">
            <p:oleObj spid="_x0000_s8212" name="Формула" r:id="rId21" imgW="164880" imgH="215640" progId="Equation.3">
              <p:embed/>
            </p:oleObj>
          </a:graphicData>
        </a:graphic>
      </p:graphicFrame>
      <p:graphicFrame>
        <p:nvGraphicFramePr>
          <p:cNvPr id="8213" name="Object 52"/>
          <p:cNvGraphicFramePr>
            <a:graphicFrameLocks noChangeAspect="1"/>
          </p:cNvGraphicFramePr>
          <p:nvPr/>
        </p:nvGraphicFramePr>
        <p:xfrm>
          <a:off x="6443663" y="2205038"/>
          <a:ext cx="425450" cy="504825"/>
        </p:xfrm>
        <a:graphic>
          <a:graphicData uri="http://schemas.openxmlformats.org/presentationml/2006/ole">
            <p:oleObj spid="_x0000_s8213" name="Формула" r:id="rId22" imgW="203040" imgH="241200" progId="Equation.3">
              <p:embed/>
            </p:oleObj>
          </a:graphicData>
        </a:graphic>
      </p:graphicFrame>
      <p:graphicFrame>
        <p:nvGraphicFramePr>
          <p:cNvPr id="8214" name="Object 53"/>
          <p:cNvGraphicFramePr>
            <a:graphicFrameLocks noChangeAspect="1"/>
          </p:cNvGraphicFramePr>
          <p:nvPr/>
        </p:nvGraphicFramePr>
        <p:xfrm>
          <a:off x="2916238" y="3068638"/>
          <a:ext cx="371475" cy="503237"/>
        </p:xfrm>
        <a:graphic>
          <a:graphicData uri="http://schemas.openxmlformats.org/presentationml/2006/ole">
            <p:oleObj spid="_x0000_s8214" name="Формула" r:id="rId23" imgW="177480" imgH="241200" progId="Equation.3">
              <p:embed/>
            </p:oleObj>
          </a:graphicData>
        </a:graphic>
      </p:graphicFrame>
      <p:graphicFrame>
        <p:nvGraphicFramePr>
          <p:cNvPr id="8215" name="Object 54"/>
          <p:cNvGraphicFramePr>
            <a:graphicFrameLocks noChangeAspect="1"/>
          </p:cNvGraphicFramePr>
          <p:nvPr/>
        </p:nvGraphicFramePr>
        <p:xfrm>
          <a:off x="2411413" y="2276475"/>
          <a:ext cx="381000" cy="431800"/>
        </p:xfrm>
        <a:graphic>
          <a:graphicData uri="http://schemas.openxmlformats.org/presentationml/2006/ole">
            <p:oleObj spid="_x0000_s8215" name="Формула" r:id="rId24" imgW="190440" imgH="215640" progId="Equation.3">
              <p:embed/>
            </p:oleObj>
          </a:graphicData>
        </a:graphic>
      </p:graphicFrame>
      <p:graphicFrame>
        <p:nvGraphicFramePr>
          <p:cNvPr id="8216" name="Object 55"/>
          <p:cNvGraphicFramePr>
            <a:graphicFrameLocks noChangeAspect="1"/>
          </p:cNvGraphicFramePr>
          <p:nvPr/>
        </p:nvGraphicFramePr>
        <p:xfrm>
          <a:off x="4284663" y="2708275"/>
          <a:ext cx="371475" cy="503238"/>
        </p:xfrm>
        <a:graphic>
          <a:graphicData uri="http://schemas.openxmlformats.org/presentationml/2006/ole">
            <p:oleObj spid="_x0000_s8216" name="Формула" r:id="rId25" imgW="177480" imgH="241200" progId="Equation.3">
              <p:embed/>
            </p:oleObj>
          </a:graphicData>
        </a:graphic>
      </p:graphicFrame>
      <p:graphicFrame>
        <p:nvGraphicFramePr>
          <p:cNvPr id="8217" name="Object 56"/>
          <p:cNvGraphicFramePr>
            <a:graphicFrameLocks noChangeAspect="1"/>
          </p:cNvGraphicFramePr>
          <p:nvPr/>
        </p:nvGraphicFramePr>
        <p:xfrm>
          <a:off x="3995738" y="1700213"/>
          <a:ext cx="381000" cy="431800"/>
        </p:xfrm>
        <a:graphic>
          <a:graphicData uri="http://schemas.openxmlformats.org/presentationml/2006/ole">
            <p:oleObj spid="_x0000_s8217" name="Формула" r:id="rId26" imgW="190440" imgH="215640" progId="Equation.3">
              <p:embed/>
            </p:oleObj>
          </a:graphicData>
        </a:graphic>
      </p:graphicFrame>
      <p:graphicFrame>
        <p:nvGraphicFramePr>
          <p:cNvPr id="8218" name="Object 57"/>
          <p:cNvGraphicFramePr>
            <a:graphicFrameLocks noChangeAspect="1"/>
          </p:cNvGraphicFramePr>
          <p:nvPr/>
        </p:nvGraphicFramePr>
        <p:xfrm>
          <a:off x="5580063" y="2781300"/>
          <a:ext cx="371475" cy="503238"/>
        </p:xfrm>
        <a:graphic>
          <a:graphicData uri="http://schemas.openxmlformats.org/presentationml/2006/ole">
            <p:oleObj spid="_x0000_s8218" name="Формула" r:id="rId27" imgW="177480" imgH="241200" progId="Equation.3">
              <p:embed/>
            </p:oleObj>
          </a:graphicData>
        </a:graphic>
      </p:graphicFrame>
      <p:graphicFrame>
        <p:nvGraphicFramePr>
          <p:cNvPr id="8219" name="Object 58"/>
          <p:cNvGraphicFramePr>
            <a:graphicFrameLocks noChangeAspect="1"/>
          </p:cNvGraphicFramePr>
          <p:nvPr/>
        </p:nvGraphicFramePr>
        <p:xfrm>
          <a:off x="5580063" y="1773238"/>
          <a:ext cx="381000" cy="431800"/>
        </p:xfrm>
        <a:graphic>
          <a:graphicData uri="http://schemas.openxmlformats.org/presentationml/2006/ole">
            <p:oleObj spid="_x0000_s8219" name="Формула" r:id="rId28" imgW="190440" imgH="215640" progId="Equation.3">
              <p:embed/>
            </p:oleObj>
          </a:graphicData>
        </a:graphic>
      </p:graphicFrame>
      <p:graphicFrame>
        <p:nvGraphicFramePr>
          <p:cNvPr id="8220" name="Object 59"/>
          <p:cNvGraphicFramePr>
            <a:graphicFrameLocks noChangeAspect="1"/>
          </p:cNvGraphicFramePr>
          <p:nvPr/>
        </p:nvGraphicFramePr>
        <p:xfrm>
          <a:off x="6948488" y="3429000"/>
          <a:ext cx="371475" cy="503238"/>
        </p:xfrm>
        <a:graphic>
          <a:graphicData uri="http://schemas.openxmlformats.org/presentationml/2006/ole">
            <p:oleObj spid="_x0000_s8220" name="Формула" r:id="rId29" imgW="177480" imgH="241200" progId="Equation.3">
              <p:embed/>
            </p:oleObj>
          </a:graphicData>
        </a:graphic>
      </p:graphicFrame>
      <p:graphicFrame>
        <p:nvGraphicFramePr>
          <p:cNvPr id="8221" name="Object 60"/>
          <p:cNvGraphicFramePr>
            <a:graphicFrameLocks noChangeAspect="1"/>
          </p:cNvGraphicFramePr>
          <p:nvPr/>
        </p:nvGraphicFramePr>
        <p:xfrm>
          <a:off x="7667625" y="2852738"/>
          <a:ext cx="381000" cy="431800"/>
        </p:xfrm>
        <a:graphic>
          <a:graphicData uri="http://schemas.openxmlformats.org/presentationml/2006/ole">
            <p:oleObj spid="_x0000_s8221" name="Формула" r:id="rId30" imgW="190440" imgH="215640" progId="Equation.3">
              <p:embed/>
            </p:oleObj>
          </a:graphicData>
        </a:graphic>
      </p:graphicFrame>
      <p:sp>
        <p:nvSpPr>
          <p:cNvPr id="8252" name="Text Box 61"/>
          <p:cNvSpPr txBox="1">
            <a:spLocks noChangeArrowheads="1"/>
          </p:cNvSpPr>
          <p:nvPr/>
        </p:nvSpPr>
        <p:spPr bwMode="auto">
          <a:xfrm>
            <a:off x="1187450" y="19891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8253" name="Text Box 62"/>
          <p:cNvSpPr txBox="1">
            <a:spLocks noChangeArrowheads="1"/>
          </p:cNvSpPr>
          <p:nvPr/>
        </p:nvSpPr>
        <p:spPr bwMode="auto">
          <a:xfrm>
            <a:off x="2339975" y="14843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8254" name="Text Box 63"/>
          <p:cNvSpPr txBox="1">
            <a:spLocks noChangeArrowheads="1"/>
          </p:cNvSpPr>
          <p:nvPr/>
        </p:nvSpPr>
        <p:spPr bwMode="auto">
          <a:xfrm>
            <a:off x="3059113" y="11969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8255" name="Text Box 64"/>
          <p:cNvSpPr txBox="1">
            <a:spLocks noChangeArrowheads="1"/>
          </p:cNvSpPr>
          <p:nvPr/>
        </p:nvSpPr>
        <p:spPr bwMode="auto">
          <a:xfrm>
            <a:off x="3995738" y="9810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8256" name="Text Box 65"/>
          <p:cNvSpPr txBox="1">
            <a:spLocks noChangeArrowheads="1"/>
          </p:cNvSpPr>
          <p:nvPr/>
        </p:nvSpPr>
        <p:spPr bwMode="auto">
          <a:xfrm>
            <a:off x="4716463" y="9080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8257" name="Text Box 66"/>
          <p:cNvSpPr txBox="1">
            <a:spLocks noChangeArrowheads="1"/>
          </p:cNvSpPr>
          <p:nvPr/>
        </p:nvSpPr>
        <p:spPr bwMode="auto">
          <a:xfrm>
            <a:off x="5867400" y="11255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8258" name="Text Box 67"/>
          <p:cNvSpPr txBox="1">
            <a:spLocks noChangeArrowheads="1"/>
          </p:cNvSpPr>
          <p:nvPr/>
        </p:nvSpPr>
        <p:spPr bwMode="auto">
          <a:xfrm>
            <a:off x="6443663" y="13414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8259" name="Text Box 68"/>
          <p:cNvSpPr txBox="1">
            <a:spLocks noChangeArrowheads="1"/>
          </p:cNvSpPr>
          <p:nvPr/>
        </p:nvSpPr>
        <p:spPr bwMode="auto">
          <a:xfrm>
            <a:off x="7667625" y="19161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8260" name="Line 21"/>
          <p:cNvSpPr>
            <a:spLocks noChangeShapeType="1"/>
          </p:cNvSpPr>
          <p:nvPr/>
        </p:nvSpPr>
        <p:spPr bwMode="auto">
          <a:xfrm rot="-401266" flipH="1" flipV="1">
            <a:off x="3389313" y="2519363"/>
            <a:ext cx="576262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61" name="Line 69"/>
          <p:cNvSpPr>
            <a:spLocks noChangeShapeType="1"/>
          </p:cNvSpPr>
          <p:nvPr/>
        </p:nvSpPr>
        <p:spPr bwMode="auto">
          <a:xfrm flipV="1">
            <a:off x="1187450" y="22050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62" name="Line 70"/>
          <p:cNvSpPr>
            <a:spLocks noChangeShapeType="1"/>
          </p:cNvSpPr>
          <p:nvPr/>
        </p:nvSpPr>
        <p:spPr bwMode="auto">
          <a:xfrm flipV="1">
            <a:off x="2268538" y="1700213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63" name="Line 71"/>
          <p:cNvSpPr>
            <a:spLocks noChangeShapeType="1"/>
          </p:cNvSpPr>
          <p:nvPr/>
        </p:nvSpPr>
        <p:spPr bwMode="auto">
          <a:xfrm flipV="1">
            <a:off x="3995738" y="1196975"/>
            <a:ext cx="43180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" name="Line 2"/>
          <p:cNvSpPr>
            <a:spLocks noChangeShapeType="1"/>
          </p:cNvSpPr>
          <p:nvPr/>
        </p:nvSpPr>
        <p:spPr bwMode="auto">
          <a:xfrm>
            <a:off x="3414713" y="6165850"/>
            <a:ext cx="2808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7" name="Rectangle 2"/>
          <p:cNvSpPr>
            <a:spLocks noRot="1" noChangeArrowheads="1"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Решение задач</a:t>
            </a:r>
            <a:endParaRPr lang="ru-RU" sz="36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9248" name="Rectangle 4"/>
          <p:cNvSpPr>
            <a:spLocks noChangeArrowheads="1"/>
          </p:cNvSpPr>
          <p:nvPr/>
        </p:nvSpPr>
        <p:spPr bwMode="auto">
          <a:xfrm>
            <a:off x="0" y="692150"/>
            <a:ext cx="84978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/>
            <a:r>
              <a:rPr lang="ru-RU" sz="2800" b="1">
                <a:solidFill>
                  <a:srgbClr val="002060"/>
                </a:solidFill>
                <a:latin typeface="Times New Roman" pitchFamily="18" charset="0"/>
              </a:rPr>
              <a:t>Анализ вариантов </a:t>
            </a:r>
            <a:endParaRPr lang="ru-RU" sz="2800" b="1">
              <a:latin typeface="Times New Roman" pitchFamily="18" charset="0"/>
            </a:endParaRPr>
          </a:p>
          <a:p>
            <a:pPr indent="446088"/>
            <a:r>
              <a:rPr lang="ru-RU" sz="2800" b="1">
                <a:latin typeface="Times New Roman" pitchFamily="18" charset="0"/>
              </a:rPr>
              <a:t>      </a:t>
            </a:r>
          </a:p>
        </p:txBody>
      </p:sp>
      <p:sp>
        <p:nvSpPr>
          <p:cNvPr id="9249" name="Line 5"/>
          <p:cNvSpPr>
            <a:spLocks noChangeShapeType="1"/>
          </p:cNvSpPr>
          <p:nvPr/>
        </p:nvSpPr>
        <p:spPr bwMode="auto">
          <a:xfrm flipH="1" flipV="1">
            <a:off x="4140200" y="5516563"/>
            <a:ext cx="576263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50" name="Line 6"/>
          <p:cNvSpPr>
            <a:spLocks noChangeShapeType="1"/>
          </p:cNvSpPr>
          <p:nvPr/>
        </p:nvSpPr>
        <p:spPr bwMode="auto">
          <a:xfrm flipV="1">
            <a:off x="4710113" y="551815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51" name="Line 7"/>
          <p:cNvSpPr>
            <a:spLocks noChangeShapeType="1"/>
          </p:cNvSpPr>
          <p:nvPr/>
        </p:nvSpPr>
        <p:spPr bwMode="auto">
          <a:xfrm flipV="1">
            <a:off x="5214938" y="47259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52" name="Line 8"/>
          <p:cNvSpPr>
            <a:spLocks noChangeShapeType="1"/>
          </p:cNvSpPr>
          <p:nvPr/>
        </p:nvSpPr>
        <p:spPr bwMode="auto">
          <a:xfrm flipH="1" flipV="1">
            <a:off x="3995738" y="4724400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53" name="Line 10"/>
          <p:cNvSpPr>
            <a:spLocks noChangeShapeType="1"/>
          </p:cNvSpPr>
          <p:nvPr/>
        </p:nvSpPr>
        <p:spPr bwMode="auto">
          <a:xfrm rot="1367084" flipV="1">
            <a:off x="5468938" y="4189413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54" name="Line 11"/>
          <p:cNvSpPr>
            <a:spLocks noChangeShapeType="1"/>
          </p:cNvSpPr>
          <p:nvPr/>
        </p:nvSpPr>
        <p:spPr bwMode="auto">
          <a:xfrm rot="1367084" flipV="1">
            <a:off x="6227763" y="3579813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55" name="Line 12"/>
          <p:cNvSpPr>
            <a:spLocks noChangeShapeType="1"/>
          </p:cNvSpPr>
          <p:nvPr/>
        </p:nvSpPr>
        <p:spPr bwMode="auto">
          <a:xfrm rot="1367084" flipH="1" flipV="1">
            <a:off x="5099050" y="3105150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56" name="Line 13"/>
          <p:cNvSpPr>
            <a:spLocks noChangeShapeType="1"/>
          </p:cNvSpPr>
          <p:nvPr/>
        </p:nvSpPr>
        <p:spPr bwMode="auto">
          <a:xfrm rot="-1414734" flipH="1" flipV="1">
            <a:off x="3298825" y="4216400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57" name="Line 14"/>
          <p:cNvSpPr>
            <a:spLocks noChangeShapeType="1"/>
          </p:cNvSpPr>
          <p:nvPr/>
        </p:nvSpPr>
        <p:spPr bwMode="auto">
          <a:xfrm rot="20185266" flipV="1">
            <a:off x="3835400" y="4000500"/>
            <a:ext cx="504825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58" name="Line 15"/>
          <p:cNvSpPr>
            <a:spLocks noChangeShapeType="1"/>
          </p:cNvSpPr>
          <p:nvPr/>
        </p:nvSpPr>
        <p:spPr bwMode="auto">
          <a:xfrm rot="20185266" flipV="1">
            <a:off x="4024313" y="3138488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59" name="Line 16"/>
          <p:cNvSpPr>
            <a:spLocks noChangeShapeType="1"/>
          </p:cNvSpPr>
          <p:nvPr/>
        </p:nvSpPr>
        <p:spPr bwMode="auto">
          <a:xfrm rot="-1414734" flipH="1" flipV="1">
            <a:off x="2916238" y="364490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60" name="Line 17"/>
          <p:cNvSpPr>
            <a:spLocks noChangeShapeType="1"/>
          </p:cNvSpPr>
          <p:nvPr/>
        </p:nvSpPr>
        <p:spPr bwMode="auto">
          <a:xfrm rot="-1414734" flipH="1" flipV="1">
            <a:off x="2079625" y="3179763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61" name="Line 18"/>
          <p:cNvSpPr>
            <a:spLocks noChangeShapeType="1"/>
          </p:cNvSpPr>
          <p:nvPr/>
        </p:nvSpPr>
        <p:spPr bwMode="auto">
          <a:xfrm rot="20185266" flipV="1">
            <a:off x="2611438" y="2963863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62" name="Line 19"/>
          <p:cNvSpPr>
            <a:spLocks noChangeShapeType="1"/>
          </p:cNvSpPr>
          <p:nvPr/>
        </p:nvSpPr>
        <p:spPr bwMode="auto">
          <a:xfrm rot="20185266" flipV="1">
            <a:off x="2800350" y="2101850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63" name="Line 20"/>
          <p:cNvSpPr>
            <a:spLocks noChangeShapeType="1"/>
          </p:cNvSpPr>
          <p:nvPr/>
        </p:nvSpPr>
        <p:spPr bwMode="auto">
          <a:xfrm rot="-1414734" flipH="1" flipV="1">
            <a:off x="1679575" y="259238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64" name="Line 21"/>
          <p:cNvSpPr>
            <a:spLocks noChangeShapeType="1"/>
          </p:cNvSpPr>
          <p:nvPr/>
        </p:nvSpPr>
        <p:spPr bwMode="auto">
          <a:xfrm rot="21198734" flipV="1">
            <a:off x="3960813" y="2457450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65" name="Line 22"/>
          <p:cNvSpPr>
            <a:spLocks noChangeShapeType="1"/>
          </p:cNvSpPr>
          <p:nvPr/>
        </p:nvSpPr>
        <p:spPr bwMode="auto">
          <a:xfrm rot="21198734" flipV="1">
            <a:off x="4379913" y="163195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66" name="Line 23"/>
          <p:cNvSpPr>
            <a:spLocks noChangeShapeType="1"/>
          </p:cNvSpPr>
          <p:nvPr/>
        </p:nvSpPr>
        <p:spPr bwMode="auto">
          <a:xfrm rot="-401266" flipH="1" flipV="1">
            <a:off x="3163888" y="1774825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72"/>
          <p:cNvGrpSpPr>
            <a:grpSpLocks/>
          </p:cNvGrpSpPr>
          <p:nvPr/>
        </p:nvGrpSpPr>
        <p:grpSpPr bwMode="auto">
          <a:xfrm>
            <a:off x="4737100" y="2420938"/>
            <a:ext cx="773113" cy="2206625"/>
            <a:chOff x="2984" y="1525"/>
            <a:chExt cx="487" cy="1390"/>
          </a:xfrm>
        </p:grpSpPr>
        <p:sp>
          <p:nvSpPr>
            <p:cNvPr id="9287" name="Line 9"/>
            <p:cNvSpPr>
              <a:spLocks noChangeShapeType="1"/>
            </p:cNvSpPr>
            <p:nvPr/>
          </p:nvSpPr>
          <p:spPr bwMode="auto">
            <a:xfrm rot="1367084" flipH="1" flipV="1">
              <a:off x="3108" y="2507"/>
              <a:ext cx="363" cy="40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8" name="Line 24"/>
            <p:cNvSpPr>
              <a:spLocks noChangeShapeType="1"/>
            </p:cNvSpPr>
            <p:nvPr/>
          </p:nvSpPr>
          <p:spPr bwMode="auto">
            <a:xfrm rot="608811" flipH="1" flipV="1">
              <a:off x="2984" y="1525"/>
              <a:ext cx="363" cy="40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68" name="Line 25"/>
          <p:cNvSpPr>
            <a:spLocks noChangeShapeType="1"/>
          </p:cNvSpPr>
          <p:nvPr/>
        </p:nvSpPr>
        <p:spPr bwMode="auto">
          <a:xfrm rot="608811" flipV="1">
            <a:off x="5305425" y="251460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69" name="Line 26"/>
          <p:cNvSpPr>
            <a:spLocks noChangeShapeType="1"/>
          </p:cNvSpPr>
          <p:nvPr/>
        </p:nvSpPr>
        <p:spPr bwMode="auto">
          <a:xfrm rot="608811" flipV="1">
            <a:off x="5932488" y="17922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70" name="Line 27"/>
          <p:cNvSpPr>
            <a:spLocks noChangeShapeType="1"/>
          </p:cNvSpPr>
          <p:nvPr/>
        </p:nvSpPr>
        <p:spPr bwMode="auto">
          <a:xfrm rot="608811" flipH="1" flipV="1">
            <a:off x="4727575" y="1576388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71" name="Line 28"/>
          <p:cNvSpPr>
            <a:spLocks noChangeShapeType="1"/>
          </p:cNvSpPr>
          <p:nvPr/>
        </p:nvSpPr>
        <p:spPr bwMode="auto">
          <a:xfrm rot="1414734" flipV="1">
            <a:off x="6626225" y="3121025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72" name="Line 29"/>
          <p:cNvSpPr>
            <a:spLocks noChangeShapeType="1"/>
          </p:cNvSpPr>
          <p:nvPr/>
        </p:nvSpPr>
        <p:spPr bwMode="auto">
          <a:xfrm rot="1414734" flipH="1" flipV="1">
            <a:off x="6165850" y="2903538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73" name="Line 30"/>
          <p:cNvSpPr>
            <a:spLocks noChangeShapeType="1"/>
          </p:cNvSpPr>
          <p:nvPr/>
        </p:nvSpPr>
        <p:spPr bwMode="auto">
          <a:xfrm rot="1414734" flipH="1" flipV="1">
            <a:off x="6337300" y="204311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74" name="Line 31"/>
          <p:cNvSpPr>
            <a:spLocks noChangeShapeType="1"/>
          </p:cNvSpPr>
          <p:nvPr/>
        </p:nvSpPr>
        <p:spPr bwMode="auto">
          <a:xfrm rot="1414734" flipV="1">
            <a:off x="7458075" y="253206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9218" name="Object 32"/>
          <p:cNvGraphicFramePr>
            <a:graphicFrameLocks noChangeAspect="1"/>
          </p:cNvGraphicFramePr>
          <p:nvPr/>
        </p:nvGraphicFramePr>
        <p:xfrm>
          <a:off x="3779838" y="5589588"/>
          <a:ext cx="476250" cy="539750"/>
        </p:xfrm>
        <a:graphic>
          <a:graphicData uri="http://schemas.openxmlformats.org/presentationml/2006/ole">
            <p:oleObj spid="_x0000_s9218" name="Формула" r:id="rId3" imgW="190440" imgH="215640" progId="Equation.3">
              <p:embed/>
            </p:oleObj>
          </a:graphicData>
        </a:graphic>
      </p:graphicFrame>
      <p:graphicFrame>
        <p:nvGraphicFramePr>
          <p:cNvPr id="9219" name="Object 33"/>
          <p:cNvGraphicFramePr>
            <a:graphicFrameLocks noChangeAspect="1"/>
          </p:cNvGraphicFramePr>
          <p:nvPr/>
        </p:nvGraphicFramePr>
        <p:xfrm>
          <a:off x="3563938" y="4941888"/>
          <a:ext cx="455612" cy="481012"/>
        </p:xfrm>
        <a:graphic>
          <a:graphicData uri="http://schemas.openxmlformats.org/presentationml/2006/ole">
            <p:oleObj spid="_x0000_s9219" name="Формула" r:id="rId4" imgW="228600" imgH="241200" progId="Equation.3">
              <p:embed/>
            </p:oleObj>
          </a:graphicData>
        </a:graphic>
      </p:graphicFrame>
      <p:graphicFrame>
        <p:nvGraphicFramePr>
          <p:cNvPr id="9220" name="Object 34"/>
          <p:cNvGraphicFramePr>
            <a:graphicFrameLocks noChangeAspect="1"/>
          </p:cNvGraphicFramePr>
          <p:nvPr/>
        </p:nvGraphicFramePr>
        <p:xfrm>
          <a:off x="5076825" y="5661025"/>
          <a:ext cx="404813" cy="481013"/>
        </p:xfrm>
        <a:graphic>
          <a:graphicData uri="http://schemas.openxmlformats.org/presentationml/2006/ole">
            <p:oleObj spid="_x0000_s9220" name="Формула" r:id="rId5" imgW="203040" imgH="241200" progId="Equation.3">
              <p:embed/>
            </p:oleObj>
          </a:graphicData>
        </a:graphic>
      </p:graphicFrame>
      <p:graphicFrame>
        <p:nvGraphicFramePr>
          <p:cNvPr id="9221" name="Object 35"/>
          <p:cNvGraphicFramePr>
            <a:graphicFrameLocks noChangeAspect="1"/>
          </p:cNvGraphicFramePr>
          <p:nvPr/>
        </p:nvGraphicFramePr>
        <p:xfrm>
          <a:off x="5364163" y="4941888"/>
          <a:ext cx="395287" cy="395287"/>
        </p:xfrm>
        <a:graphic>
          <a:graphicData uri="http://schemas.openxmlformats.org/presentationml/2006/ole">
            <p:oleObj spid="_x0000_s9221" name="Формула" r:id="rId6" imgW="215640" imgH="215640" progId="Equation.3">
              <p:embed/>
            </p:oleObj>
          </a:graphicData>
        </a:graphic>
      </p:graphicFrame>
      <p:graphicFrame>
        <p:nvGraphicFramePr>
          <p:cNvPr id="9222" name="Object 36"/>
          <p:cNvGraphicFramePr>
            <a:graphicFrameLocks noChangeAspect="1"/>
          </p:cNvGraphicFramePr>
          <p:nvPr/>
        </p:nvGraphicFramePr>
        <p:xfrm>
          <a:off x="3203575" y="4508500"/>
          <a:ext cx="385763" cy="468313"/>
        </p:xfrm>
        <a:graphic>
          <a:graphicData uri="http://schemas.openxmlformats.org/presentationml/2006/ole">
            <p:oleObj spid="_x0000_s9222" name="Формула" r:id="rId7" imgW="177480" imgH="215640" progId="Equation.3">
              <p:embed/>
            </p:oleObj>
          </a:graphicData>
        </a:graphic>
      </p:graphicFrame>
      <p:graphicFrame>
        <p:nvGraphicFramePr>
          <p:cNvPr id="9223" name="Object 37"/>
          <p:cNvGraphicFramePr>
            <a:graphicFrameLocks noChangeAspect="1"/>
          </p:cNvGraphicFramePr>
          <p:nvPr/>
        </p:nvGraphicFramePr>
        <p:xfrm>
          <a:off x="2555875" y="3933825"/>
          <a:ext cx="452438" cy="503238"/>
        </p:xfrm>
        <a:graphic>
          <a:graphicData uri="http://schemas.openxmlformats.org/presentationml/2006/ole">
            <p:oleObj spid="_x0000_s9223" name="Формула" r:id="rId8" imgW="228600" imgH="253800" progId="Equation.3">
              <p:embed/>
            </p:oleObj>
          </a:graphicData>
        </a:graphic>
      </p:graphicFrame>
      <p:graphicFrame>
        <p:nvGraphicFramePr>
          <p:cNvPr id="9224" name="Object 38"/>
          <p:cNvGraphicFramePr>
            <a:graphicFrameLocks noChangeAspect="1"/>
          </p:cNvGraphicFramePr>
          <p:nvPr/>
        </p:nvGraphicFramePr>
        <p:xfrm>
          <a:off x="4140200" y="4076700"/>
          <a:ext cx="379413" cy="481013"/>
        </p:xfrm>
        <a:graphic>
          <a:graphicData uri="http://schemas.openxmlformats.org/presentationml/2006/ole">
            <p:oleObj spid="_x0000_s9224" name="Формула" r:id="rId9" imgW="190440" imgH="241200" progId="Equation.3">
              <p:embed/>
            </p:oleObj>
          </a:graphicData>
        </a:graphic>
      </p:graphicFrame>
      <p:graphicFrame>
        <p:nvGraphicFramePr>
          <p:cNvPr id="9225" name="Object 39"/>
          <p:cNvGraphicFramePr>
            <a:graphicFrameLocks noChangeAspect="1"/>
          </p:cNvGraphicFramePr>
          <p:nvPr/>
        </p:nvGraphicFramePr>
        <p:xfrm>
          <a:off x="4140200" y="3284538"/>
          <a:ext cx="379413" cy="401637"/>
        </p:xfrm>
        <a:graphic>
          <a:graphicData uri="http://schemas.openxmlformats.org/presentationml/2006/ole">
            <p:oleObj spid="_x0000_s9225" name="Формула" r:id="rId10" imgW="215640" imgH="228600" progId="Equation.3">
              <p:embed/>
            </p:oleObj>
          </a:graphicData>
        </a:graphic>
      </p:graphicFrame>
      <p:graphicFrame>
        <p:nvGraphicFramePr>
          <p:cNvPr id="9226" name="Object 40"/>
          <p:cNvGraphicFramePr>
            <a:graphicFrameLocks noChangeAspect="1"/>
          </p:cNvGraphicFramePr>
          <p:nvPr/>
        </p:nvGraphicFramePr>
        <p:xfrm>
          <a:off x="4859338" y="4076700"/>
          <a:ext cx="385762" cy="468313"/>
        </p:xfrm>
        <a:graphic>
          <a:graphicData uri="http://schemas.openxmlformats.org/presentationml/2006/ole">
            <p:oleObj spid="_x0000_s9226" name="Формула" r:id="rId11" imgW="177480" imgH="215640" progId="Equation.3">
              <p:embed/>
            </p:oleObj>
          </a:graphicData>
        </a:graphic>
      </p:graphicFrame>
      <p:graphicFrame>
        <p:nvGraphicFramePr>
          <p:cNvPr id="9227" name="Object 41"/>
          <p:cNvGraphicFramePr>
            <a:graphicFrameLocks noChangeAspect="1"/>
          </p:cNvGraphicFramePr>
          <p:nvPr/>
        </p:nvGraphicFramePr>
        <p:xfrm>
          <a:off x="4716463" y="3141663"/>
          <a:ext cx="452437" cy="503237"/>
        </p:xfrm>
        <a:graphic>
          <a:graphicData uri="http://schemas.openxmlformats.org/presentationml/2006/ole">
            <p:oleObj spid="_x0000_s9227" name="Формула" r:id="rId12" imgW="228600" imgH="253800" progId="Equation.3">
              <p:embed/>
            </p:oleObj>
          </a:graphicData>
        </a:graphic>
      </p:graphicFrame>
      <p:graphicFrame>
        <p:nvGraphicFramePr>
          <p:cNvPr id="9228" name="Object 42"/>
          <p:cNvGraphicFramePr>
            <a:graphicFrameLocks noChangeAspect="1"/>
          </p:cNvGraphicFramePr>
          <p:nvPr/>
        </p:nvGraphicFramePr>
        <p:xfrm>
          <a:off x="5795963" y="4508500"/>
          <a:ext cx="379412" cy="481013"/>
        </p:xfrm>
        <a:graphic>
          <a:graphicData uri="http://schemas.openxmlformats.org/presentationml/2006/ole">
            <p:oleObj spid="_x0000_s9228" name="Формула" r:id="rId13" imgW="190440" imgH="241200" progId="Equation.3">
              <p:embed/>
            </p:oleObj>
          </a:graphicData>
        </a:graphic>
      </p:graphicFrame>
      <p:graphicFrame>
        <p:nvGraphicFramePr>
          <p:cNvPr id="9229" name="Object 43"/>
          <p:cNvGraphicFramePr>
            <a:graphicFrameLocks noChangeAspect="1"/>
          </p:cNvGraphicFramePr>
          <p:nvPr/>
        </p:nvGraphicFramePr>
        <p:xfrm>
          <a:off x="6372225" y="3860800"/>
          <a:ext cx="379413" cy="401638"/>
        </p:xfrm>
        <a:graphic>
          <a:graphicData uri="http://schemas.openxmlformats.org/presentationml/2006/ole">
            <p:oleObj spid="_x0000_s9229" name="Формула" r:id="rId14" imgW="215640" imgH="228600" progId="Equation.3">
              <p:embed/>
            </p:oleObj>
          </a:graphicData>
        </a:graphic>
      </p:graphicFrame>
      <p:graphicFrame>
        <p:nvGraphicFramePr>
          <p:cNvPr id="9230" name="Object 44"/>
          <p:cNvGraphicFramePr>
            <a:graphicFrameLocks noChangeAspect="1"/>
          </p:cNvGraphicFramePr>
          <p:nvPr/>
        </p:nvGraphicFramePr>
        <p:xfrm>
          <a:off x="1979613" y="3573463"/>
          <a:ext cx="384175" cy="503237"/>
        </p:xfrm>
        <a:graphic>
          <a:graphicData uri="http://schemas.openxmlformats.org/presentationml/2006/ole">
            <p:oleObj spid="_x0000_s9230" name="Формула" r:id="rId15" imgW="164880" imgH="215640" progId="Equation.3">
              <p:embed/>
            </p:oleObj>
          </a:graphicData>
        </a:graphic>
      </p:graphicFrame>
      <p:graphicFrame>
        <p:nvGraphicFramePr>
          <p:cNvPr id="9231" name="Object 45"/>
          <p:cNvGraphicFramePr>
            <a:graphicFrameLocks noChangeAspect="1"/>
          </p:cNvGraphicFramePr>
          <p:nvPr/>
        </p:nvGraphicFramePr>
        <p:xfrm>
          <a:off x="1258888" y="2852738"/>
          <a:ext cx="425450" cy="504825"/>
        </p:xfrm>
        <a:graphic>
          <a:graphicData uri="http://schemas.openxmlformats.org/presentationml/2006/ole">
            <p:oleObj spid="_x0000_s9231" name="Формула" r:id="rId16" imgW="203040" imgH="241200" progId="Equation.3">
              <p:embed/>
            </p:oleObj>
          </a:graphicData>
        </a:graphic>
      </p:graphicFrame>
      <p:graphicFrame>
        <p:nvGraphicFramePr>
          <p:cNvPr id="9232" name="Object 46"/>
          <p:cNvGraphicFramePr>
            <a:graphicFrameLocks noChangeAspect="1"/>
          </p:cNvGraphicFramePr>
          <p:nvPr/>
        </p:nvGraphicFramePr>
        <p:xfrm>
          <a:off x="3635375" y="2349500"/>
          <a:ext cx="384175" cy="503238"/>
        </p:xfrm>
        <a:graphic>
          <a:graphicData uri="http://schemas.openxmlformats.org/presentationml/2006/ole">
            <p:oleObj spid="_x0000_s9232" name="Формула" r:id="rId17" imgW="164880" imgH="215640" progId="Equation.3">
              <p:embed/>
            </p:oleObj>
          </a:graphicData>
        </a:graphic>
      </p:graphicFrame>
      <p:graphicFrame>
        <p:nvGraphicFramePr>
          <p:cNvPr id="9233" name="Object 47"/>
          <p:cNvGraphicFramePr>
            <a:graphicFrameLocks noChangeAspect="1"/>
          </p:cNvGraphicFramePr>
          <p:nvPr/>
        </p:nvGraphicFramePr>
        <p:xfrm>
          <a:off x="3275013" y="1771650"/>
          <a:ext cx="425450" cy="504825"/>
        </p:xfrm>
        <a:graphic>
          <a:graphicData uri="http://schemas.openxmlformats.org/presentationml/2006/ole">
            <p:oleObj spid="_x0000_s9233" name="Формула" r:id="rId18" imgW="203040" imgH="241200" progId="Equation.3">
              <p:embed/>
            </p:oleObj>
          </a:graphicData>
        </a:graphic>
      </p:graphicFrame>
      <p:graphicFrame>
        <p:nvGraphicFramePr>
          <p:cNvPr id="9234" name="Object 48"/>
          <p:cNvGraphicFramePr>
            <a:graphicFrameLocks noChangeAspect="1"/>
          </p:cNvGraphicFramePr>
          <p:nvPr/>
        </p:nvGraphicFramePr>
        <p:xfrm>
          <a:off x="5003800" y="2133600"/>
          <a:ext cx="384175" cy="503238"/>
        </p:xfrm>
        <a:graphic>
          <a:graphicData uri="http://schemas.openxmlformats.org/presentationml/2006/ole">
            <p:oleObj spid="_x0000_s9234" name="Формула" r:id="rId19" imgW="164880" imgH="215640" progId="Equation.3">
              <p:embed/>
            </p:oleObj>
          </a:graphicData>
        </a:graphic>
      </p:graphicFrame>
      <p:graphicFrame>
        <p:nvGraphicFramePr>
          <p:cNvPr id="9235" name="Object 49"/>
          <p:cNvGraphicFramePr>
            <a:graphicFrameLocks noChangeAspect="1"/>
          </p:cNvGraphicFramePr>
          <p:nvPr/>
        </p:nvGraphicFramePr>
        <p:xfrm>
          <a:off x="4859338" y="1557338"/>
          <a:ext cx="425450" cy="504825"/>
        </p:xfrm>
        <a:graphic>
          <a:graphicData uri="http://schemas.openxmlformats.org/presentationml/2006/ole">
            <p:oleObj spid="_x0000_s9235" name="Формула" r:id="rId20" imgW="203040" imgH="241200" progId="Equation.3">
              <p:embed/>
            </p:oleObj>
          </a:graphicData>
        </a:graphic>
      </p:graphicFrame>
      <p:graphicFrame>
        <p:nvGraphicFramePr>
          <p:cNvPr id="9236" name="Object 50"/>
          <p:cNvGraphicFramePr>
            <a:graphicFrameLocks noChangeAspect="1"/>
          </p:cNvGraphicFramePr>
          <p:nvPr/>
        </p:nvGraphicFramePr>
        <p:xfrm>
          <a:off x="6419850" y="2852738"/>
          <a:ext cx="384175" cy="503237"/>
        </p:xfrm>
        <a:graphic>
          <a:graphicData uri="http://schemas.openxmlformats.org/presentationml/2006/ole">
            <p:oleObj spid="_x0000_s9236" name="Формула" r:id="rId21" imgW="164880" imgH="215640" progId="Equation.3">
              <p:embed/>
            </p:oleObj>
          </a:graphicData>
        </a:graphic>
      </p:graphicFrame>
      <p:graphicFrame>
        <p:nvGraphicFramePr>
          <p:cNvPr id="9237" name="Object 51"/>
          <p:cNvGraphicFramePr>
            <a:graphicFrameLocks noChangeAspect="1"/>
          </p:cNvGraphicFramePr>
          <p:nvPr/>
        </p:nvGraphicFramePr>
        <p:xfrm>
          <a:off x="6443663" y="2205038"/>
          <a:ext cx="425450" cy="504825"/>
        </p:xfrm>
        <a:graphic>
          <a:graphicData uri="http://schemas.openxmlformats.org/presentationml/2006/ole">
            <p:oleObj spid="_x0000_s9237" name="Формула" r:id="rId22" imgW="203040" imgH="241200" progId="Equation.3">
              <p:embed/>
            </p:oleObj>
          </a:graphicData>
        </a:graphic>
      </p:graphicFrame>
      <p:graphicFrame>
        <p:nvGraphicFramePr>
          <p:cNvPr id="9238" name="Object 52"/>
          <p:cNvGraphicFramePr>
            <a:graphicFrameLocks noChangeAspect="1"/>
          </p:cNvGraphicFramePr>
          <p:nvPr/>
        </p:nvGraphicFramePr>
        <p:xfrm>
          <a:off x="2916238" y="3068638"/>
          <a:ext cx="371475" cy="503237"/>
        </p:xfrm>
        <a:graphic>
          <a:graphicData uri="http://schemas.openxmlformats.org/presentationml/2006/ole">
            <p:oleObj spid="_x0000_s9238" name="Формула" r:id="rId23" imgW="177480" imgH="241200" progId="Equation.3">
              <p:embed/>
            </p:oleObj>
          </a:graphicData>
        </a:graphic>
      </p:graphicFrame>
      <p:graphicFrame>
        <p:nvGraphicFramePr>
          <p:cNvPr id="9239" name="Object 53"/>
          <p:cNvGraphicFramePr>
            <a:graphicFrameLocks noChangeAspect="1"/>
          </p:cNvGraphicFramePr>
          <p:nvPr/>
        </p:nvGraphicFramePr>
        <p:xfrm>
          <a:off x="2411413" y="2276475"/>
          <a:ext cx="381000" cy="431800"/>
        </p:xfrm>
        <a:graphic>
          <a:graphicData uri="http://schemas.openxmlformats.org/presentationml/2006/ole">
            <p:oleObj spid="_x0000_s9239" name="Формула" r:id="rId24" imgW="190440" imgH="215640" progId="Equation.3">
              <p:embed/>
            </p:oleObj>
          </a:graphicData>
        </a:graphic>
      </p:graphicFrame>
      <p:graphicFrame>
        <p:nvGraphicFramePr>
          <p:cNvPr id="9240" name="Object 54"/>
          <p:cNvGraphicFramePr>
            <a:graphicFrameLocks noChangeAspect="1"/>
          </p:cNvGraphicFramePr>
          <p:nvPr/>
        </p:nvGraphicFramePr>
        <p:xfrm>
          <a:off x="4284663" y="2708275"/>
          <a:ext cx="371475" cy="503238"/>
        </p:xfrm>
        <a:graphic>
          <a:graphicData uri="http://schemas.openxmlformats.org/presentationml/2006/ole">
            <p:oleObj spid="_x0000_s9240" name="Формула" r:id="rId25" imgW="177480" imgH="241200" progId="Equation.3">
              <p:embed/>
            </p:oleObj>
          </a:graphicData>
        </a:graphic>
      </p:graphicFrame>
      <p:graphicFrame>
        <p:nvGraphicFramePr>
          <p:cNvPr id="9241" name="Object 55"/>
          <p:cNvGraphicFramePr>
            <a:graphicFrameLocks noChangeAspect="1"/>
          </p:cNvGraphicFramePr>
          <p:nvPr/>
        </p:nvGraphicFramePr>
        <p:xfrm>
          <a:off x="3995738" y="1700213"/>
          <a:ext cx="381000" cy="431800"/>
        </p:xfrm>
        <a:graphic>
          <a:graphicData uri="http://schemas.openxmlformats.org/presentationml/2006/ole">
            <p:oleObj spid="_x0000_s9241" name="Формула" r:id="rId26" imgW="190440" imgH="215640" progId="Equation.3">
              <p:embed/>
            </p:oleObj>
          </a:graphicData>
        </a:graphic>
      </p:graphicFrame>
      <p:graphicFrame>
        <p:nvGraphicFramePr>
          <p:cNvPr id="9242" name="Object 56"/>
          <p:cNvGraphicFramePr>
            <a:graphicFrameLocks noChangeAspect="1"/>
          </p:cNvGraphicFramePr>
          <p:nvPr/>
        </p:nvGraphicFramePr>
        <p:xfrm>
          <a:off x="5580063" y="2781300"/>
          <a:ext cx="371475" cy="503238"/>
        </p:xfrm>
        <a:graphic>
          <a:graphicData uri="http://schemas.openxmlformats.org/presentationml/2006/ole">
            <p:oleObj spid="_x0000_s9242" name="Формула" r:id="rId27" imgW="177480" imgH="241200" progId="Equation.3">
              <p:embed/>
            </p:oleObj>
          </a:graphicData>
        </a:graphic>
      </p:graphicFrame>
      <p:graphicFrame>
        <p:nvGraphicFramePr>
          <p:cNvPr id="9243" name="Object 57"/>
          <p:cNvGraphicFramePr>
            <a:graphicFrameLocks noChangeAspect="1"/>
          </p:cNvGraphicFramePr>
          <p:nvPr/>
        </p:nvGraphicFramePr>
        <p:xfrm>
          <a:off x="5580063" y="1773238"/>
          <a:ext cx="381000" cy="431800"/>
        </p:xfrm>
        <a:graphic>
          <a:graphicData uri="http://schemas.openxmlformats.org/presentationml/2006/ole">
            <p:oleObj spid="_x0000_s9243" name="Формула" r:id="rId28" imgW="190440" imgH="215640" progId="Equation.3">
              <p:embed/>
            </p:oleObj>
          </a:graphicData>
        </a:graphic>
      </p:graphicFrame>
      <p:graphicFrame>
        <p:nvGraphicFramePr>
          <p:cNvPr id="9244" name="Object 58"/>
          <p:cNvGraphicFramePr>
            <a:graphicFrameLocks noChangeAspect="1"/>
          </p:cNvGraphicFramePr>
          <p:nvPr/>
        </p:nvGraphicFramePr>
        <p:xfrm>
          <a:off x="6948488" y="3429000"/>
          <a:ext cx="371475" cy="503238"/>
        </p:xfrm>
        <a:graphic>
          <a:graphicData uri="http://schemas.openxmlformats.org/presentationml/2006/ole">
            <p:oleObj spid="_x0000_s9244" name="Формула" r:id="rId29" imgW="177480" imgH="241200" progId="Equation.3">
              <p:embed/>
            </p:oleObj>
          </a:graphicData>
        </a:graphic>
      </p:graphicFrame>
      <p:graphicFrame>
        <p:nvGraphicFramePr>
          <p:cNvPr id="9245" name="Object 59"/>
          <p:cNvGraphicFramePr>
            <a:graphicFrameLocks noChangeAspect="1"/>
          </p:cNvGraphicFramePr>
          <p:nvPr/>
        </p:nvGraphicFramePr>
        <p:xfrm>
          <a:off x="7667625" y="2852738"/>
          <a:ext cx="381000" cy="431800"/>
        </p:xfrm>
        <a:graphic>
          <a:graphicData uri="http://schemas.openxmlformats.org/presentationml/2006/ole">
            <p:oleObj spid="_x0000_s9245" name="Формула" r:id="rId30" imgW="190440" imgH="215640" progId="Equation.3">
              <p:embed/>
            </p:oleObj>
          </a:graphicData>
        </a:graphic>
      </p:graphicFrame>
      <p:sp>
        <p:nvSpPr>
          <p:cNvPr id="9275" name="Text Box 60"/>
          <p:cNvSpPr txBox="1">
            <a:spLocks noChangeArrowheads="1"/>
          </p:cNvSpPr>
          <p:nvPr/>
        </p:nvSpPr>
        <p:spPr bwMode="auto">
          <a:xfrm>
            <a:off x="1187450" y="19891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9276" name="Text Box 61"/>
          <p:cNvSpPr txBox="1">
            <a:spLocks noChangeArrowheads="1"/>
          </p:cNvSpPr>
          <p:nvPr/>
        </p:nvSpPr>
        <p:spPr bwMode="auto">
          <a:xfrm>
            <a:off x="2339975" y="14843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9277" name="Text Box 62"/>
          <p:cNvSpPr txBox="1">
            <a:spLocks noChangeArrowheads="1"/>
          </p:cNvSpPr>
          <p:nvPr/>
        </p:nvSpPr>
        <p:spPr bwMode="auto">
          <a:xfrm>
            <a:off x="3059113" y="11969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9278" name="Text Box 63"/>
          <p:cNvSpPr txBox="1">
            <a:spLocks noChangeArrowheads="1"/>
          </p:cNvSpPr>
          <p:nvPr/>
        </p:nvSpPr>
        <p:spPr bwMode="auto">
          <a:xfrm>
            <a:off x="3995738" y="9810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9279" name="Text Box 64"/>
          <p:cNvSpPr txBox="1">
            <a:spLocks noChangeArrowheads="1"/>
          </p:cNvSpPr>
          <p:nvPr/>
        </p:nvSpPr>
        <p:spPr bwMode="auto">
          <a:xfrm>
            <a:off x="4716463" y="9080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9280" name="Text Box 65"/>
          <p:cNvSpPr txBox="1">
            <a:spLocks noChangeArrowheads="1"/>
          </p:cNvSpPr>
          <p:nvPr/>
        </p:nvSpPr>
        <p:spPr bwMode="auto">
          <a:xfrm>
            <a:off x="5867400" y="11255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9281" name="Text Box 66"/>
          <p:cNvSpPr txBox="1">
            <a:spLocks noChangeArrowheads="1"/>
          </p:cNvSpPr>
          <p:nvPr/>
        </p:nvSpPr>
        <p:spPr bwMode="auto">
          <a:xfrm>
            <a:off x="6443663" y="13414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9282" name="Text Box 67"/>
          <p:cNvSpPr txBox="1">
            <a:spLocks noChangeArrowheads="1"/>
          </p:cNvSpPr>
          <p:nvPr/>
        </p:nvSpPr>
        <p:spPr bwMode="auto">
          <a:xfrm>
            <a:off x="7667625" y="19161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9283" name="Line 68"/>
          <p:cNvSpPr>
            <a:spLocks noChangeShapeType="1"/>
          </p:cNvSpPr>
          <p:nvPr/>
        </p:nvSpPr>
        <p:spPr bwMode="auto">
          <a:xfrm rot="-401266" flipH="1" flipV="1">
            <a:off x="3389313" y="2519363"/>
            <a:ext cx="576262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84" name="Line 69"/>
          <p:cNvSpPr>
            <a:spLocks noChangeShapeType="1"/>
          </p:cNvSpPr>
          <p:nvPr/>
        </p:nvSpPr>
        <p:spPr bwMode="auto">
          <a:xfrm flipV="1">
            <a:off x="1187450" y="22050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85" name="Line 70"/>
          <p:cNvSpPr>
            <a:spLocks noChangeShapeType="1"/>
          </p:cNvSpPr>
          <p:nvPr/>
        </p:nvSpPr>
        <p:spPr bwMode="auto">
          <a:xfrm flipV="1">
            <a:off x="2268538" y="1700213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86" name="Line 71"/>
          <p:cNvSpPr>
            <a:spLocks noChangeShapeType="1"/>
          </p:cNvSpPr>
          <p:nvPr/>
        </p:nvSpPr>
        <p:spPr bwMode="auto">
          <a:xfrm flipV="1">
            <a:off x="3995738" y="1196975"/>
            <a:ext cx="43180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0" name="Line 2"/>
          <p:cNvSpPr>
            <a:spLocks noChangeShapeType="1"/>
          </p:cNvSpPr>
          <p:nvPr/>
        </p:nvSpPr>
        <p:spPr bwMode="auto">
          <a:xfrm>
            <a:off x="3414713" y="6165850"/>
            <a:ext cx="2808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1" name="Rectangle 2"/>
          <p:cNvSpPr>
            <a:spLocks noRot="1" noChangeArrowheads="1"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Решение задач</a:t>
            </a:r>
            <a:endParaRPr lang="ru-RU" sz="36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0272" name="Rectangle 4"/>
          <p:cNvSpPr>
            <a:spLocks noChangeArrowheads="1"/>
          </p:cNvSpPr>
          <p:nvPr/>
        </p:nvSpPr>
        <p:spPr bwMode="auto">
          <a:xfrm>
            <a:off x="0" y="692150"/>
            <a:ext cx="84978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/>
            <a:r>
              <a:rPr lang="ru-RU" sz="2800" b="1">
                <a:solidFill>
                  <a:srgbClr val="002060"/>
                </a:solidFill>
                <a:latin typeface="Times New Roman" pitchFamily="18" charset="0"/>
              </a:rPr>
              <a:t>Анализ вариантов </a:t>
            </a:r>
            <a:endParaRPr lang="ru-RU" sz="2800" b="1">
              <a:latin typeface="Times New Roman" pitchFamily="18" charset="0"/>
            </a:endParaRPr>
          </a:p>
          <a:p>
            <a:pPr indent="446088"/>
            <a:r>
              <a:rPr lang="ru-RU" sz="2800" b="1">
                <a:latin typeface="Times New Roman" pitchFamily="18" charset="0"/>
              </a:rPr>
              <a:t>      </a:t>
            </a:r>
          </a:p>
        </p:txBody>
      </p:sp>
      <p:sp>
        <p:nvSpPr>
          <p:cNvPr id="10273" name="Line 5"/>
          <p:cNvSpPr>
            <a:spLocks noChangeShapeType="1"/>
          </p:cNvSpPr>
          <p:nvPr/>
        </p:nvSpPr>
        <p:spPr bwMode="auto">
          <a:xfrm flipH="1" flipV="1">
            <a:off x="4140200" y="5516563"/>
            <a:ext cx="576263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74" name="Line 6"/>
          <p:cNvSpPr>
            <a:spLocks noChangeShapeType="1"/>
          </p:cNvSpPr>
          <p:nvPr/>
        </p:nvSpPr>
        <p:spPr bwMode="auto">
          <a:xfrm flipV="1">
            <a:off x="4710113" y="551815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75" name="Line 7"/>
          <p:cNvSpPr>
            <a:spLocks noChangeShapeType="1"/>
          </p:cNvSpPr>
          <p:nvPr/>
        </p:nvSpPr>
        <p:spPr bwMode="auto">
          <a:xfrm flipV="1">
            <a:off x="5214938" y="47259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76" name="Line 8"/>
          <p:cNvSpPr>
            <a:spLocks noChangeShapeType="1"/>
          </p:cNvSpPr>
          <p:nvPr/>
        </p:nvSpPr>
        <p:spPr bwMode="auto">
          <a:xfrm flipH="1" flipV="1">
            <a:off x="3995738" y="4724400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77" name="Line 9"/>
          <p:cNvSpPr>
            <a:spLocks noChangeShapeType="1"/>
          </p:cNvSpPr>
          <p:nvPr/>
        </p:nvSpPr>
        <p:spPr bwMode="auto">
          <a:xfrm rot="1367084" flipH="1" flipV="1">
            <a:off x="4933950" y="3979863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78" name="Line 10"/>
          <p:cNvSpPr>
            <a:spLocks noChangeShapeType="1"/>
          </p:cNvSpPr>
          <p:nvPr/>
        </p:nvSpPr>
        <p:spPr bwMode="auto">
          <a:xfrm rot="1367084" flipV="1">
            <a:off x="5468938" y="4189413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79" name="Line 11"/>
          <p:cNvSpPr>
            <a:spLocks noChangeShapeType="1"/>
          </p:cNvSpPr>
          <p:nvPr/>
        </p:nvSpPr>
        <p:spPr bwMode="auto">
          <a:xfrm rot="1367084" flipV="1">
            <a:off x="6227763" y="3579813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80" name="Line 12"/>
          <p:cNvSpPr>
            <a:spLocks noChangeShapeType="1"/>
          </p:cNvSpPr>
          <p:nvPr/>
        </p:nvSpPr>
        <p:spPr bwMode="auto">
          <a:xfrm rot="1367084" flipH="1" flipV="1">
            <a:off x="5099050" y="3105150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81" name="Line 13"/>
          <p:cNvSpPr>
            <a:spLocks noChangeShapeType="1"/>
          </p:cNvSpPr>
          <p:nvPr/>
        </p:nvSpPr>
        <p:spPr bwMode="auto">
          <a:xfrm rot="-1414734" flipH="1" flipV="1">
            <a:off x="3298825" y="4216400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82" name="Line 14"/>
          <p:cNvSpPr>
            <a:spLocks noChangeShapeType="1"/>
          </p:cNvSpPr>
          <p:nvPr/>
        </p:nvSpPr>
        <p:spPr bwMode="auto">
          <a:xfrm rot="20185266" flipV="1">
            <a:off x="3835400" y="4000500"/>
            <a:ext cx="504825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83" name="Line 15"/>
          <p:cNvSpPr>
            <a:spLocks noChangeShapeType="1"/>
          </p:cNvSpPr>
          <p:nvPr/>
        </p:nvSpPr>
        <p:spPr bwMode="auto">
          <a:xfrm rot="20185266" flipV="1">
            <a:off x="4024313" y="3138488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84" name="Line 16"/>
          <p:cNvSpPr>
            <a:spLocks noChangeShapeType="1"/>
          </p:cNvSpPr>
          <p:nvPr/>
        </p:nvSpPr>
        <p:spPr bwMode="auto">
          <a:xfrm rot="-1414734" flipH="1" flipV="1">
            <a:off x="2916238" y="364490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85" name="Line 17"/>
          <p:cNvSpPr>
            <a:spLocks noChangeShapeType="1"/>
          </p:cNvSpPr>
          <p:nvPr/>
        </p:nvSpPr>
        <p:spPr bwMode="auto">
          <a:xfrm rot="-1414734" flipH="1" flipV="1">
            <a:off x="2079625" y="3179763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86" name="Line 18"/>
          <p:cNvSpPr>
            <a:spLocks noChangeShapeType="1"/>
          </p:cNvSpPr>
          <p:nvPr/>
        </p:nvSpPr>
        <p:spPr bwMode="auto">
          <a:xfrm rot="20185266" flipV="1">
            <a:off x="2611438" y="2963863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87" name="Line 19"/>
          <p:cNvSpPr>
            <a:spLocks noChangeShapeType="1"/>
          </p:cNvSpPr>
          <p:nvPr/>
        </p:nvSpPr>
        <p:spPr bwMode="auto">
          <a:xfrm rot="20185266" flipV="1">
            <a:off x="2800350" y="2101850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88" name="Line 20"/>
          <p:cNvSpPr>
            <a:spLocks noChangeShapeType="1"/>
          </p:cNvSpPr>
          <p:nvPr/>
        </p:nvSpPr>
        <p:spPr bwMode="auto">
          <a:xfrm rot="-1414734" flipH="1" flipV="1">
            <a:off x="1679575" y="259238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89" name="Line 21"/>
          <p:cNvSpPr>
            <a:spLocks noChangeShapeType="1"/>
          </p:cNvSpPr>
          <p:nvPr/>
        </p:nvSpPr>
        <p:spPr bwMode="auto">
          <a:xfrm rot="21198734" flipV="1">
            <a:off x="3960813" y="2457450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90" name="Line 22"/>
          <p:cNvSpPr>
            <a:spLocks noChangeShapeType="1"/>
          </p:cNvSpPr>
          <p:nvPr/>
        </p:nvSpPr>
        <p:spPr bwMode="auto">
          <a:xfrm rot="21198734" flipV="1">
            <a:off x="4379913" y="163195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91" name="Line 23"/>
          <p:cNvSpPr>
            <a:spLocks noChangeShapeType="1"/>
          </p:cNvSpPr>
          <p:nvPr/>
        </p:nvSpPr>
        <p:spPr bwMode="auto">
          <a:xfrm rot="-401266" flipH="1" flipV="1">
            <a:off x="3163888" y="1774825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92" name="Line 24"/>
          <p:cNvSpPr>
            <a:spLocks noChangeShapeType="1"/>
          </p:cNvSpPr>
          <p:nvPr/>
        </p:nvSpPr>
        <p:spPr bwMode="auto">
          <a:xfrm rot="608811" flipH="1" flipV="1">
            <a:off x="4737100" y="2420938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93" name="Line 25"/>
          <p:cNvSpPr>
            <a:spLocks noChangeShapeType="1"/>
          </p:cNvSpPr>
          <p:nvPr/>
        </p:nvSpPr>
        <p:spPr bwMode="auto">
          <a:xfrm rot="608811" flipV="1">
            <a:off x="5305425" y="251460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94" name="Line 26"/>
          <p:cNvSpPr>
            <a:spLocks noChangeShapeType="1"/>
          </p:cNvSpPr>
          <p:nvPr/>
        </p:nvSpPr>
        <p:spPr bwMode="auto">
          <a:xfrm rot="608811" flipV="1">
            <a:off x="5932488" y="17922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95" name="Line 27"/>
          <p:cNvSpPr>
            <a:spLocks noChangeShapeType="1"/>
          </p:cNvSpPr>
          <p:nvPr/>
        </p:nvSpPr>
        <p:spPr bwMode="auto">
          <a:xfrm rot="608811" flipH="1" flipV="1">
            <a:off x="4727575" y="157638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96" name="Line 28"/>
          <p:cNvSpPr>
            <a:spLocks noChangeShapeType="1"/>
          </p:cNvSpPr>
          <p:nvPr/>
        </p:nvSpPr>
        <p:spPr bwMode="auto">
          <a:xfrm rot="1414734" flipV="1">
            <a:off x="6626225" y="3121025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97" name="Line 29"/>
          <p:cNvSpPr>
            <a:spLocks noChangeShapeType="1"/>
          </p:cNvSpPr>
          <p:nvPr/>
        </p:nvSpPr>
        <p:spPr bwMode="auto">
          <a:xfrm rot="1414734" flipH="1" flipV="1">
            <a:off x="6165850" y="2903538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98" name="Line 30"/>
          <p:cNvSpPr>
            <a:spLocks noChangeShapeType="1"/>
          </p:cNvSpPr>
          <p:nvPr/>
        </p:nvSpPr>
        <p:spPr bwMode="auto">
          <a:xfrm rot="1414734" flipH="1" flipV="1">
            <a:off x="6337300" y="204311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99" name="Line 31"/>
          <p:cNvSpPr>
            <a:spLocks noChangeShapeType="1"/>
          </p:cNvSpPr>
          <p:nvPr/>
        </p:nvSpPr>
        <p:spPr bwMode="auto">
          <a:xfrm rot="1414734" flipV="1">
            <a:off x="7458075" y="253206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0242" name="Object 32"/>
          <p:cNvGraphicFramePr>
            <a:graphicFrameLocks noChangeAspect="1"/>
          </p:cNvGraphicFramePr>
          <p:nvPr/>
        </p:nvGraphicFramePr>
        <p:xfrm>
          <a:off x="3779838" y="5589588"/>
          <a:ext cx="476250" cy="539750"/>
        </p:xfrm>
        <a:graphic>
          <a:graphicData uri="http://schemas.openxmlformats.org/presentationml/2006/ole">
            <p:oleObj spid="_x0000_s10242" name="Формула" r:id="rId3" imgW="190440" imgH="215640" progId="Equation.3">
              <p:embed/>
            </p:oleObj>
          </a:graphicData>
        </a:graphic>
      </p:graphicFrame>
      <p:graphicFrame>
        <p:nvGraphicFramePr>
          <p:cNvPr id="10243" name="Object 33"/>
          <p:cNvGraphicFramePr>
            <a:graphicFrameLocks noChangeAspect="1"/>
          </p:cNvGraphicFramePr>
          <p:nvPr/>
        </p:nvGraphicFramePr>
        <p:xfrm>
          <a:off x="3563938" y="4941888"/>
          <a:ext cx="455612" cy="481012"/>
        </p:xfrm>
        <a:graphic>
          <a:graphicData uri="http://schemas.openxmlformats.org/presentationml/2006/ole">
            <p:oleObj spid="_x0000_s10243" name="Формула" r:id="rId4" imgW="228600" imgH="241200" progId="Equation.3">
              <p:embed/>
            </p:oleObj>
          </a:graphicData>
        </a:graphic>
      </p:graphicFrame>
      <p:graphicFrame>
        <p:nvGraphicFramePr>
          <p:cNvPr id="10244" name="Object 34"/>
          <p:cNvGraphicFramePr>
            <a:graphicFrameLocks noChangeAspect="1"/>
          </p:cNvGraphicFramePr>
          <p:nvPr/>
        </p:nvGraphicFramePr>
        <p:xfrm>
          <a:off x="5076825" y="5661025"/>
          <a:ext cx="404813" cy="481013"/>
        </p:xfrm>
        <a:graphic>
          <a:graphicData uri="http://schemas.openxmlformats.org/presentationml/2006/ole">
            <p:oleObj spid="_x0000_s10244" name="Формула" r:id="rId5" imgW="203040" imgH="241200" progId="Equation.3">
              <p:embed/>
            </p:oleObj>
          </a:graphicData>
        </a:graphic>
      </p:graphicFrame>
      <p:graphicFrame>
        <p:nvGraphicFramePr>
          <p:cNvPr id="10245" name="Object 35"/>
          <p:cNvGraphicFramePr>
            <a:graphicFrameLocks noChangeAspect="1"/>
          </p:cNvGraphicFramePr>
          <p:nvPr/>
        </p:nvGraphicFramePr>
        <p:xfrm>
          <a:off x="5364163" y="4941888"/>
          <a:ext cx="395287" cy="395287"/>
        </p:xfrm>
        <a:graphic>
          <a:graphicData uri="http://schemas.openxmlformats.org/presentationml/2006/ole">
            <p:oleObj spid="_x0000_s10245" name="Формула" r:id="rId6" imgW="215640" imgH="215640" progId="Equation.3">
              <p:embed/>
            </p:oleObj>
          </a:graphicData>
        </a:graphic>
      </p:graphicFrame>
      <p:graphicFrame>
        <p:nvGraphicFramePr>
          <p:cNvPr id="10246" name="Object 36"/>
          <p:cNvGraphicFramePr>
            <a:graphicFrameLocks noChangeAspect="1"/>
          </p:cNvGraphicFramePr>
          <p:nvPr/>
        </p:nvGraphicFramePr>
        <p:xfrm>
          <a:off x="3203575" y="4508500"/>
          <a:ext cx="385763" cy="468313"/>
        </p:xfrm>
        <a:graphic>
          <a:graphicData uri="http://schemas.openxmlformats.org/presentationml/2006/ole">
            <p:oleObj spid="_x0000_s10246" name="Формула" r:id="rId7" imgW="177480" imgH="215640" progId="Equation.3">
              <p:embed/>
            </p:oleObj>
          </a:graphicData>
        </a:graphic>
      </p:graphicFrame>
      <p:graphicFrame>
        <p:nvGraphicFramePr>
          <p:cNvPr id="10247" name="Object 37"/>
          <p:cNvGraphicFramePr>
            <a:graphicFrameLocks noChangeAspect="1"/>
          </p:cNvGraphicFramePr>
          <p:nvPr/>
        </p:nvGraphicFramePr>
        <p:xfrm>
          <a:off x="2555875" y="3933825"/>
          <a:ext cx="452438" cy="503238"/>
        </p:xfrm>
        <a:graphic>
          <a:graphicData uri="http://schemas.openxmlformats.org/presentationml/2006/ole">
            <p:oleObj spid="_x0000_s10247" name="Формула" r:id="rId8" imgW="228600" imgH="253800" progId="Equation.3">
              <p:embed/>
            </p:oleObj>
          </a:graphicData>
        </a:graphic>
      </p:graphicFrame>
      <p:graphicFrame>
        <p:nvGraphicFramePr>
          <p:cNvPr id="10248" name="Object 38"/>
          <p:cNvGraphicFramePr>
            <a:graphicFrameLocks noChangeAspect="1"/>
          </p:cNvGraphicFramePr>
          <p:nvPr/>
        </p:nvGraphicFramePr>
        <p:xfrm>
          <a:off x="4140200" y="4076700"/>
          <a:ext cx="379413" cy="481013"/>
        </p:xfrm>
        <a:graphic>
          <a:graphicData uri="http://schemas.openxmlformats.org/presentationml/2006/ole">
            <p:oleObj spid="_x0000_s10248" name="Формула" r:id="rId9" imgW="190440" imgH="241200" progId="Equation.3">
              <p:embed/>
            </p:oleObj>
          </a:graphicData>
        </a:graphic>
      </p:graphicFrame>
      <p:graphicFrame>
        <p:nvGraphicFramePr>
          <p:cNvPr id="10249" name="Object 39"/>
          <p:cNvGraphicFramePr>
            <a:graphicFrameLocks noChangeAspect="1"/>
          </p:cNvGraphicFramePr>
          <p:nvPr/>
        </p:nvGraphicFramePr>
        <p:xfrm>
          <a:off x="4140200" y="3284538"/>
          <a:ext cx="379413" cy="401637"/>
        </p:xfrm>
        <a:graphic>
          <a:graphicData uri="http://schemas.openxmlformats.org/presentationml/2006/ole">
            <p:oleObj spid="_x0000_s10249" name="Формула" r:id="rId10" imgW="215640" imgH="228600" progId="Equation.3">
              <p:embed/>
            </p:oleObj>
          </a:graphicData>
        </a:graphic>
      </p:graphicFrame>
      <p:graphicFrame>
        <p:nvGraphicFramePr>
          <p:cNvPr id="10250" name="Object 40"/>
          <p:cNvGraphicFramePr>
            <a:graphicFrameLocks noChangeAspect="1"/>
          </p:cNvGraphicFramePr>
          <p:nvPr/>
        </p:nvGraphicFramePr>
        <p:xfrm>
          <a:off x="4859338" y="4076700"/>
          <a:ext cx="385762" cy="468313"/>
        </p:xfrm>
        <a:graphic>
          <a:graphicData uri="http://schemas.openxmlformats.org/presentationml/2006/ole">
            <p:oleObj spid="_x0000_s10250" name="Формула" r:id="rId11" imgW="177480" imgH="215640" progId="Equation.3">
              <p:embed/>
            </p:oleObj>
          </a:graphicData>
        </a:graphic>
      </p:graphicFrame>
      <p:graphicFrame>
        <p:nvGraphicFramePr>
          <p:cNvPr id="10251" name="Object 41"/>
          <p:cNvGraphicFramePr>
            <a:graphicFrameLocks noChangeAspect="1"/>
          </p:cNvGraphicFramePr>
          <p:nvPr/>
        </p:nvGraphicFramePr>
        <p:xfrm>
          <a:off x="4716463" y="3141663"/>
          <a:ext cx="452437" cy="503237"/>
        </p:xfrm>
        <a:graphic>
          <a:graphicData uri="http://schemas.openxmlformats.org/presentationml/2006/ole">
            <p:oleObj spid="_x0000_s10251" name="Формула" r:id="rId12" imgW="228600" imgH="253800" progId="Equation.3">
              <p:embed/>
            </p:oleObj>
          </a:graphicData>
        </a:graphic>
      </p:graphicFrame>
      <p:graphicFrame>
        <p:nvGraphicFramePr>
          <p:cNvPr id="10252" name="Object 42"/>
          <p:cNvGraphicFramePr>
            <a:graphicFrameLocks noChangeAspect="1"/>
          </p:cNvGraphicFramePr>
          <p:nvPr/>
        </p:nvGraphicFramePr>
        <p:xfrm>
          <a:off x="5795963" y="4508500"/>
          <a:ext cx="379412" cy="481013"/>
        </p:xfrm>
        <a:graphic>
          <a:graphicData uri="http://schemas.openxmlformats.org/presentationml/2006/ole">
            <p:oleObj spid="_x0000_s10252" name="Формула" r:id="rId13" imgW="190440" imgH="241200" progId="Equation.3">
              <p:embed/>
            </p:oleObj>
          </a:graphicData>
        </a:graphic>
      </p:graphicFrame>
      <p:graphicFrame>
        <p:nvGraphicFramePr>
          <p:cNvPr id="10253" name="Object 43"/>
          <p:cNvGraphicFramePr>
            <a:graphicFrameLocks noChangeAspect="1"/>
          </p:cNvGraphicFramePr>
          <p:nvPr/>
        </p:nvGraphicFramePr>
        <p:xfrm>
          <a:off x="6372225" y="3860800"/>
          <a:ext cx="379413" cy="401638"/>
        </p:xfrm>
        <a:graphic>
          <a:graphicData uri="http://schemas.openxmlformats.org/presentationml/2006/ole">
            <p:oleObj spid="_x0000_s10253" name="Формула" r:id="rId14" imgW="215640" imgH="228600" progId="Equation.3">
              <p:embed/>
            </p:oleObj>
          </a:graphicData>
        </a:graphic>
      </p:graphicFrame>
      <p:graphicFrame>
        <p:nvGraphicFramePr>
          <p:cNvPr id="10254" name="Object 44"/>
          <p:cNvGraphicFramePr>
            <a:graphicFrameLocks noChangeAspect="1"/>
          </p:cNvGraphicFramePr>
          <p:nvPr/>
        </p:nvGraphicFramePr>
        <p:xfrm>
          <a:off x="1979613" y="3573463"/>
          <a:ext cx="384175" cy="503237"/>
        </p:xfrm>
        <a:graphic>
          <a:graphicData uri="http://schemas.openxmlformats.org/presentationml/2006/ole">
            <p:oleObj spid="_x0000_s10254" name="Формула" r:id="rId15" imgW="164880" imgH="215640" progId="Equation.3">
              <p:embed/>
            </p:oleObj>
          </a:graphicData>
        </a:graphic>
      </p:graphicFrame>
      <p:graphicFrame>
        <p:nvGraphicFramePr>
          <p:cNvPr id="10255" name="Object 45"/>
          <p:cNvGraphicFramePr>
            <a:graphicFrameLocks noChangeAspect="1"/>
          </p:cNvGraphicFramePr>
          <p:nvPr/>
        </p:nvGraphicFramePr>
        <p:xfrm>
          <a:off x="1258888" y="2852738"/>
          <a:ext cx="425450" cy="504825"/>
        </p:xfrm>
        <a:graphic>
          <a:graphicData uri="http://schemas.openxmlformats.org/presentationml/2006/ole">
            <p:oleObj spid="_x0000_s10255" name="Формула" r:id="rId16" imgW="203040" imgH="241200" progId="Equation.3">
              <p:embed/>
            </p:oleObj>
          </a:graphicData>
        </a:graphic>
      </p:graphicFrame>
      <p:graphicFrame>
        <p:nvGraphicFramePr>
          <p:cNvPr id="10256" name="Object 46"/>
          <p:cNvGraphicFramePr>
            <a:graphicFrameLocks noChangeAspect="1"/>
          </p:cNvGraphicFramePr>
          <p:nvPr/>
        </p:nvGraphicFramePr>
        <p:xfrm>
          <a:off x="3635375" y="2349500"/>
          <a:ext cx="384175" cy="503238"/>
        </p:xfrm>
        <a:graphic>
          <a:graphicData uri="http://schemas.openxmlformats.org/presentationml/2006/ole">
            <p:oleObj spid="_x0000_s10256" name="Формула" r:id="rId17" imgW="164880" imgH="215640" progId="Equation.3">
              <p:embed/>
            </p:oleObj>
          </a:graphicData>
        </a:graphic>
      </p:graphicFrame>
      <p:graphicFrame>
        <p:nvGraphicFramePr>
          <p:cNvPr id="10257" name="Object 47"/>
          <p:cNvGraphicFramePr>
            <a:graphicFrameLocks noChangeAspect="1"/>
          </p:cNvGraphicFramePr>
          <p:nvPr/>
        </p:nvGraphicFramePr>
        <p:xfrm>
          <a:off x="3275013" y="1771650"/>
          <a:ext cx="425450" cy="504825"/>
        </p:xfrm>
        <a:graphic>
          <a:graphicData uri="http://schemas.openxmlformats.org/presentationml/2006/ole">
            <p:oleObj spid="_x0000_s10257" name="Формула" r:id="rId18" imgW="203040" imgH="241200" progId="Equation.3">
              <p:embed/>
            </p:oleObj>
          </a:graphicData>
        </a:graphic>
      </p:graphicFrame>
      <p:graphicFrame>
        <p:nvGraphicFramePr>
          <p:cNvPr id="10258" name="Object 48"/>
          <p:cNvGraphicFramePr>
            <a:graphicFrameLocks noChangeAspect="1"/>
          </p:cNvGraphicFramePr>
          <p:nvPr/>
        </p:nvGraphicFramePr>
        <p:xfrm>
          <a:off x="5003800" y="2133600"/>
          <a:ext cx="384175" cy="503238"/>
        </p:xfrm>
        <a:graphic>
          <a:graphicData uri="http://schemas.openxmlformats.org/presentationml/2006/ole">
            <p:oleObj spid="_x0000_s10258" name="Формула" r:id="rId19" imgW="164880" imgH="215640" progId="Equation.3">
              <p:embed/>
            </p:oleObj>
          </a:graphicData>
        </a:graphic>
      </p:graphicFrame>
      <p:graphicFrame>
        <p:nvGraphicFramePr>
          <p:cNvPr id="10259" name="Object 49"/>
          <p:cNvGraphicFramePr>
            <a:graphicFrameLocks noChangeAspect="1"/>
          </p:cNvGraphicFramePr>
          <p:nvPr/>
        </p:nvGraphicFramePr>
        <p:xfrm>
          <a:off x="4859338" y="1557338"/>
          <a:ext cx="425450" cy="504825"/>
        </p:xfrm>
        <a:graphic>
          <a:graphicData uri="http://schemas.openxmlformats.org/presentationml/2006/ole">
            <p:oleObj spid="_x0000_s10259" name="Формула" r:id="rId20" imgW="203040" imgH="241200" progId="Equation.3">
              <p:embed/>
            </p:oleObj>
          </a:graphicData>
        </a:graphic>
      </p:graphicFrame>
      <p:graphicFrame>
        <p:nvGraphicFramePr>
          <p:cNvPr id="10260" name="Object 50"/>
          <p:cNvGraphicFramePr>
            <a:graphicFrameLocks noChangeAspect="1"/>
          </p:cNvGraphicFramePr>
          <p:nvPr/>
        </p:nvGraphicFramePr>
        <p:xfrm>
          <a:off x="6419850" y="2852738"/>
          <a:ext cx="384175" cy="503237"/>
        </p:xfrm>
        <a:graphic>
          <a:graphicData uri="http://schemas.openxmlformats.org/presentationml/2006/ole">
            <p:oleObj spid="_x0000_s10260" name="Формула" r:id="rId21" imgW="164880" imgH="215640" progId="Equation.3">
              <p:embed/>
            </p:oleObj>
          </a:graphicData>
        </a:graphic>
      </p:graphicFrame>
      <p:graphicFrame>
        <p:nvGraphicFramePr>
          <p:cNvPr id="10261" name="Object 51"/>
          <p:cNvGraphicFramePr>
            <a:graphicFrameLocks noChangeAspect="1"/>
          </p:cNvGraphicFramePr>
          <p:nvPr/>
        </p:nvGraphicFramePr>
        <p:xfrm>
          <a:off x="6443663" y="2205038"/>
          <a:ext cx="425450" cy="504825"/>
        </p:xfrm>
        <a:graphic>
          <a:graphicData uri="http://schemas.openxmlformats.org/presentationml/2006/ole">
            <p:oleObj spid="_x0000_s10261" name="Формула" r:id="rId22" imgW="203040" imgH="241200" progId="Equation.3">
              <p:embed/>
            </p:oleObj>
          </a:graphicData>
        </a:graphic>
      </p:graphicFrame>
      <p:graphicFrame>
        <p:nvGraphicFramePr>
          <p:cNvPr id="10262" name="Object 52"/>
          <p:cNvGraphicFramePr>
            <a:graphicFrameLocks noChangeAspect="1"/>
          </p:cNvGraphicFramePr>
          <p:nvPr/>
        </p:nvGraphicFramePr>
        <p:xfrm>
          <a:off x="2916238" y="3068638"/>
          <a:ext cx="371475" cy="503237"/>
        </p:xfrm>
        <a:graphic>
          <a:graphicData uri="http://schemas.openxmlformats.org/presentationml/2006/ole">
            <p:oleObj spid="_x0000_s10262" name="Формула" r:id="rId23" imgW="177480" imgH="241200" progId="Equation.3">
              <p:embed/>
            </p:oleObj>
          </a:graphicData>
        </a:graphic>
      </p:graphicFrame>
      <p:graphicFrame>
        <p:nvGraphicFramePr>
          <p:cNvPr id="10263" name="Object 53"/>
          <p:cNvGraphicFramePr>
            <a:graphicFrameLocks noChangeAspect="1"/>
          </p:cNvGraphicFramePr>
          <p:nvPr/>
        </p:nvGraphicFramePr>
        <p:xfrm>
          <a:off x="2411413" y="2276475"/>
          <a:ext cx="381000" cy="431800"/>
        </p:xfrm>
        <a:graphic>
          <a:graphicData uri="http://schemas.openxmlformats.org/presentationml/2006/ole">
            <p:oleObj spid="_x0000_s10263" name="Формула" r:id="rId24" imgW="190440" imgH="215640" progId="Equation.3">
              <p:embed/>
            </p:oleObj>
          </a:graphicData>
        </a:graphic>
      </p:graphicFrame>
      <p:graphicFrame>
        <p:nvGraphicFramePr>
          <p:cNvPr id="10264" name="Object 54"/>
          <p:cNvGraphicFramePr>
            <a:graphicFrameLocks noChangeAspect="1"/>
          </p:cNvGraphicFramePr>
          <p:nvPr/>
        </p:nvGraphicFramePr>
        <p:xfrm>
          <a:off x="4284663" y="2708275"/>
          <a:ext cx="371475" cy="503238"/>
        </p:xfrm>
        <a:graphic>
          <a:graphicData uri="http://schemas.openxmlformats.org/presentationml/2006/ole">
            <p:oleObj spid="_x0000_s10264" name="Формула" r:id="rId25" imgW="177480" imgH="241200" progId="Equation.3">
              <p:embed/>
            </p:oleObj>
          </a:graphicData>
        </a:graphic>
      </p:graphicFrame>
      <p:graphicFrame>
        <p:nvGraphicFramePr>
          <p:cNvPr id="10265" name="Object 55"/>
          <p:cNvGraphicFramePr>
            <a:graphicFrameLocks noChangeAspect="1"/>
          </p:cNvGraphicFramePr>
          <p:nvPr/>
        </p:nvGraphicFramePr>
        <p:xfrm>
          <a:off x="3995738" y="1700213"/>
          <a:ext cx="381000" cy="431800"/>
        </p:xfrm>
        <a:graphic>
          <a:graphicData uri="http://schemas.openxmlformats.org/presentationml/2006/ole">
            <p:oleObj spid="_x0000_s10265" name="Формула" r:id="rId26" imgW="190440" imgH="215640" progId="Equation.3">
              <p:embed/>
            </p:oleObj>
          </a:graphicData>
        </a:graphic>
      </p:graphicFrame>
      <p:graphicFrame>
        <p:nvGraphicFramePr>
          <p:cNvPr id="10266" name="Object 56"/>
          <p:cNvGraphicFramePr>
            <a:graphicFrameLocks noChangeAspect="1"/>
          </p:cNvGraphicFramePr>
          <p:nvPr/>
        </p:nvGraphicFramePr>
        <p:xfrm>
          <a:off x="5580063" y="2781300"/>
          <a:ext cx="371475" cy="503238"/>
        </p:xfrm>
        <a:graphic>
          <a:graphicData uri="http://schemas.openxmlformats.org/presentationml/2006/ole">
            <p:oleObj spid="_x0000_s10266" name="Формула" r:id="rId27" imgW="177480" imgH="241200" progId="Equation.3">
              <p:embed/>
            </p:oleObj>
          </a:graphicData>
        </a:graphic>
      </p:graphicFrame>
      <p:graphicFrame>
        <p:nvGraphicFramePr>
          <p:cNvPr id="10267" name="Object 57"/>
          <p:cNvGraphicFramePr>
            <a:graphicFrameLocks noChangeAspect="1"/>
          </p:cNvGraphicFramePr>
          <p:nvPr/>
        </p:nvGraphicFramePr>
        <p:xfrm>
          <a:off x="5580063" y="1773238"/>
          <a:ext cx="381000" cy="431800"/>
        </p:xfrm>
        <a:graphic>
          <a:graphicData uri="http://schemas.openxmlformats.org/presentationml/2006/ole">
            <p:oleObj spid="_x0000_s10267" name="Формула" r:id="rId28" imgW="190440" imgH="215640" progId="Equation.3">
              <p:embed/>
            </p:oleObj>
          </a:graphicData>
        </a:graphic>
      </p:graphicFrame>
      <p:graphicFrame>
        <p:nvGraphicFramePr>
          <p:cNvPr id="10268" name="Object 58"/>
          <p:cNvGraphicFramePr>
            <a:graphicFrameLocks noChangeAspect="1"/>
          </p:cNvGraphicFramePr>
          <p:nvPr/>
        </p:nvGraphicFramePr>
        <p:xfrm>
          <a:off x="6948488" y="3429000"/>
          <a:ext cx="371475" cy="503238"/>
        </p:xfrm>
        <a:graphic>
          <a:graphicData uri="http://schemas.openxmlformats.org/presentationml/2006/ole">
            <p:oleObj spid="_x0000_s10268" name="Формула" r:id="rId29" imgW="177480" imgH="241200" progId="Equation.3">
              <p:embed/>
            </p:oleObj>
          </a:graphicData>
        </a:graphic>
      </p:graphicFrame>
      <p:graphicFrame>
        <p:nvGraphicFramePr>
          <p:cNvPr id="10269" name="Object 59"/>
          <p:cNvGraphicFramePr>
            <a:graphicFrameLocks noChangeAspect="1"/>
          </p:cNvGraphicFramePr>
          <p:nvPr/>
        </p:nvGraphicFramePr>
        <p:xfrm>
          <a:off x="7667625" y="2852738"/>
          <a:ext cx="381000" cy="431800"/>
        </p:xfrm>
        <a:graphic>
          <a:graphicData uri="http://schemas.openxmlformats.org/presentationml/2006/ole">
            <p:oleObj spid="_x0000_s10269" name="Формула" r:id="rId30" imgW="190440" imgH="215640" progId="Equation.3">
              <p:embed/>
            </p:oleObj>
          </a:graphicData>
        </a:graphic>
      </p:graphicFrame>
      <p:sp>
        <p:nvSpPr>
          <p:cNvPr id="10300" name="Text Box 60"/>
          <p:cNvSpPr txBox="1">
            <a:spLocks noChangeArrowheads="1"/>
          </p:cNvSpPr>
          <p:nvPr/>
        </p:nvSpPr>
        <p:spPr bwMode="auto">
          <a:xfrm>
            <a:off x="1187450" y="19891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0301" name="Text Box 61"/>
          <p:cNvSpPr txBox="1">
            <a:spLocks noChangeArrowheads="1"/>
          </p:cNvSpPr>
          <p:nvPr/>
        </p:nvSpPr>
        <p:spPr bwMode="auto">
          <a:xfrm>
            <a:off x="2339975" y="14843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0302" name="Text Box 62"/>
          <p:cNvSpPr txBox="1">
            <a:spLocks noChangeArrowheads="1"/>
          </p:cNvSpPr>
          <p:nvPr/>
        </p:nvSpPr>
        <p:spPr bwMode="auto">
          <a:xfrm>
            <a:off x="3059113" y="11969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0303" name="Text Box 63"/>
          <p:cNvSpPr txBox="1">
            <a:spLocks noChangeArrowheads="1"/>
          </p:cNvSpPr>
          <p:nvPr/>
        </p:nvSpPr>
        <p:spPr bwMode="auto">
          <a:xfrm>
            <a:off x="3995738" y="9810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0304" name="Text Box 64"/>
          <p:cNvSpPr txBox="1">
            <a:spLocks noChangeArrowheads="1"/>
          </p:cNvSpPr>
          <p:nvPr/>
        </p:nvSpPr>
        <p:spPr bwMode="auto">
          <a:xfrm>
            <a:off x="4716463" y="9080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10305" name="Text Box 65"/>
          <p:cNvSpPr txBox="1">
            <a:spLocks noChangeArrowheads="1"/>
          </p:cNvSpPr>
          <p:nvPr/>
        </p:nvSpPr>
        <p:spPr bwMode="auto">
          <a:xfrm>
            <a:off x="5867400" y="11255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10306" name="Text Box 66"/>
          <p:cNvSpPr txBox="1">
            <a:spLocks noChangeArrowheads="1"/>
          </p:cNvSpPr>
          <p:nvPr/>
        </p:nvSpPr>
        <p:spPr bwMode="auto">
          <a:xfrm>
            <a:off x="6443663" y="13414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10307" name="Text Box 67"/>
          <p:cNvSpPr txBox="1">
            <a:spLocks noChangeArrowheads="1"/>
          </p:cNvSpPr>
          <p:nvPr/>
        </p:nvSpPr>
        <p:spPr bwMode="auto">
          <a:xfrm>
            <a:off x="7667625" y="19161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10308" name="Line 68"/>
          <p:cNvSpPr>
            <a:spLocks noChangeShapeType="1"/>
          </p:cNvSpPr>
          <p:nvPr/>
        </p:nvSpPr>
        <p:spPr bwMode="auto">
          <a:xfrm rot="-401266" flipH="1" flipV="1">
            <a:off x="3389313" y="2519363"/>
            <a:ext cx="576262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309" name="Line 69"/>
          <p:cNvSpPr>
            <a:spLocks noChangeShapeType="1"/>
          </p:cNvSpPr>
          <p:nvPr/>
        </p:nvSpPr>
        <p:spPr bwMode="auto">
          <a:xfrm flipV="1">
            <a:off x="1187450" y="22050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0" name="Line 70"/>
          <p:cNvSpPr>
            <a:spLocks noChangeShapeType="1"/>
          </p:cNvSpPr>
          <p:nvPr/>
        </p:nvSpPr>
        <p:spPr bwMode="auto">
          <a:xfrm flipV="1">
            <a:off x="2268538" y="1700213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1" name="Line 71"/>
          <p:cNvSpPr>
            <a:spLocks noChangeShapeType="1"/>
          </p:cNvSpPr>
          <p:nvPr/>
        </p:nvSpPr>
        <p:spPr bwMode="auto">
          <a:xfrm flipV="1">
            <a:off x="3995738" y="1196975"/>
            <a:ext cx="43180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2" name="Line 72"/>
          <p:cNvSpPr>
            <a:spLocks noChangeShapeType="1"/>
          </p:cNvSpPr>
          <p:nvPr/>
        </p:nvSpPr>
        <p:spPr bwMode="auto">
          <a:xfrm flipV="1">
            <a:off x="4716463" y="11255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4" name="Line 2"/>
          <p:cNvSpPr>
            <a:spLocks noChangeShapeType="1"/>
          </p:cNvSpPr>
          <p:nvPr/>
        </p:nvSpPr>
        <p:spPr bwMode="auto">
          <a:xfrm>
            <a:off x="3414713" y="6165850"/>
            <a:ext cx="2808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95" name="Rectangle 2"/>
          <p:cNvSpPr>
            <a:spLocks noRot="1" noChangeArrowheads="1"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Решение задач</a:t>
            </a:r>
            <a:endParaRPr lang="ru-RU" sz="36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1296" name="Rectangle 4"/>
          <p:cNvSpPr>
            <a:spLocks noChangeArrowheads="1"/>
          </p:cNvSpPr>
          <p:nvPr/>
        </p:nvSpPr>
        <p:spPr bwMode="auto">
          <a:xfrm>
            <a:off x="0" y="692150"/>
            <a:ext cx="84978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/>
            <a:r>
              <a:rPr lang="ru-RU" sz="2800" b="1">
                <a:solidFill>
                  <a:srgbClr val="002060"/>
                </a:solidFill>
                <a:latin typeface="Times New Roman" pitchFamily="18" charset="0"/>
              </a:rPr>
              <a:t>Анализ вариантов </a:t>
            </a:r>
            <a:endParaRPr lang="ru-RU" sz="2800" b="1">
              <a:latin typeface="Times New Roman" pitchFamily="18" charset="0"/>
            </a:endParaRPr>
          </a:p>
          <a:p>
            <a:pPr indent="446088"/>
            <a:r>
              <a:rPr lang="ru-RU" sz="2800" b="1">
                <a:latin typeface="Times New Roman" pitchFamily="18" charset="0"/>
              </a:rPr>
              <a:t>      </a:t>
            </a:r>
          </a:p>
        </p:txBody>
      </p:sp>
      <p:sp>
        <p:nvSpPr>
          <p:cNvPr id="11297" name="Line 5"/>
          <p:cNvSpPr>
            <a:spLocks noChangeShapeType="1"/>
          </p:cNvSpPr>
          <p:nvPr/>
        </p:nvSpPr>
        <p:spPr bwMode="auto">
          <a:xfrm flipH="1" flipV="1">
            <a:off x="4140200" y="5516563"/>
            <a:ext cx="576263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98" name="Line 6"/>
          <p:cNvSpPr>
            <a:spLocks noChangeShapeType="1"/>
          </p:cNvSpPr>
          <p:nvPr/>
        </p:nvSpPr>
        <p:spPr bwMode="auto">
          <a:xfrm flipV="1">
            <a:off x="4710113" y="551815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99" name="Line 7"/>
          <p:cNvSpPr>
            <a:spLocks noChangeShapeType="1"/>
          </p:cNvSpPr>
          <p:nvPr/>
        </p:nvSpPr>
        <p:spPr bwMode="auto">
          <a:xfrm flipV="1">
            <a:off x="5214938" y="47259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00" name="Line 8"/>
          <p:cNvSpPr>
            <a:spLocks noChangeShapeType="1"/>
          </p:cNvSpPr>
          <p:nvPr/>
        </p:nvSpPr>
        <p:spPr bwMode="auto">
          <a:xfrm flipH="1" flipV="1">
            <a:off x="3995738" y="4724400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01" name="Line 10"/>
          <p:cNvSpPr>
            <a:spLocks noChangeShapeType="1"/>
          </p:cNvSpPr>
          <p:nvPr/>
        </p:nvSpPr>
        <p:spPr bwMode="auto">
          <a:xfrm rot="1367084" flipV="1">
            <a:off x="5468938" y="4189413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02" name="Line 11"/>
          <p:cNvSpPr>
            <a:spLocks noChangeShapeType="1"/>
          </p:cNvSpPr>
          <p:nvPr/>
        </p:nvSpPr>
        <p:spPr bwMode="auto">
          <a:xfrm rot="1367084" flipV="1">
            <a:off x="6227763" y="3579813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03" name="Line 12"/>
          <p:cNvSpPr>
            <a:spLocks noChangeShapeType="1"/>
          </p:cNvSpPr>
          <p:nvPr/>
        </p:nvSpPr>
        <p:spPr bwMode="auto">
          <a:xfrm rot="1367084" flipH="1" flipV="1">
            <a:off x="5099050" y="3105150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04" name="Line 13"/>
          <p:cNvSpPr>
            <a:spLocks noChangeShapeType="1"/>
          </p:cNvSpPr>
          <p:nvPr/>
        </p:nvSpPr>
        <p:spPr bwMode="auto">
          <a:xfrm rot="-1414734" flipH="1" flipV="1">
            <a:off x="3298825" y="4216400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05" name="Line 14"/>
          <p:cNvSpPr>
            <a:spLocks noChangeShapeType="1"/>
          </p:cNvSpPr>
          <p:nvPr/>
        </p:nvSpPr>
        <p:spPr bwMode="auto">
          <a:xfrm rot="20185266" flipV="1">
            <a:off x="3835400" y="4000500"/>
            <a:ext cx="504825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06" name="Line 15"/>
          <p:cNvSpPr>
            <a:spLocks noChangeShapeType="1"/>
          </p:cNvSpPr>
          <p:nvPr/>
        </p:nvSpPr>
        <p:spPr bwMode="auto">
          <a:xfrm rot="20185266" flipV="1">
            <a:off x="4024313" y="3138488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07" name="Line 16"/>
          <p:cNvSpPr>
            <a:spLocks noChangeShapeType="1"/>
          </p:cNvSpPr>
          <p:nvPr/>
        </p:nvSpPr>
        <p:spPr bwMode="auto">
          <a:xfrm rot="-1414734" flipH="1" flipV="1">
            <a:off x="2916238" y="364490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08" name="Line 17"/>
          <p:cNvSpPr>
            <a:spLocks noChangeShapeType="1"/>
          </p:cNvSpPr>
          <p:nvPr/>
        </p:nvSpPr>
        <p:spPr bwMode="auto">
          <a:xfrm rot="-1414734" flipH="1" flipV="1">
            <a:off x="2079625" y="3179763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09" name="Line 18"/>
          <p:cNvSpPr>
            <a:spLocks noChangeShapeType="1"/>
          </p:cNvSpPr>
          <p:nvPr/>
        </p:nvSpPr>
        <p:spPr bwMode="auto">
          <a:xfrm rot="20185266" flipV="1">
            <a:off x="2611438" y="2963863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10" name="Line 19"/>
          <p:cNvSpPr>
            <a:spLocks noChangeShapeType="1"/>
          </p:cNvSpPr>
          <p:nvPr/>
        </p:nvSpPr>
        <p:spPr bwMode="auto">
          <a:xfrm rot="20185266" flipV="1">
            <a:off x="2800350" y="2101850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11" name="Line 20"/>
          <p:cNvSpPr>
            <a:spLocks noChangeShapeType="1"/>
          </p:cNvSpPr>
          <p:nvPr/>
        </p:nvSpPr>
        <p:spPr bwMode="auto">
          <a:xfrm rot="-1414734" flipH="1" flipV="1">
            <a:off x="1679575" y="259238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12" name="Line 21"/>
          <p:cNvSpPr>
            <a:spLocks noChangeShapeType="1"/>
          </p:cNvSpPr>
          <p:nvPr/>
        </p:nvSpPr>
        <p:spPr bwMode="auto">
          <a:xfrm rot="21198734" flipV="1">
            <a:off x="3960813" y="2457450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13" name="Line 22"/>
          <p:cNvSpPr>
            <a:spLocks noChangeShapeType="1"/>
          </p:cNvSpPr>
          <p:nvPr/>
        </p:nvSpPr>
        <p:spPr bwMode="auto">
          <a:xfrm rot="21198734" flipV="1">
            <a:off x="4379913" y="163195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14" name="Line 23"/>
          <p:cNvSpPr>
            <a:spLocks noChangeShapeType="1"/>
          </p:cNvSpPr>
          <p:nvPr/>
        </p:nvSpPr>
        <p:spPr bwMode="auto">
          <a:xfrm rot="-401266" flipH="1" flipV="1">
            <a:off x="3163888" y="1774825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15" name="Line 24"/>
          <p:cNvSpPr>
            <a:spLocks noChangeShapeType="1"/>
          </p:cNvSpPr>
          <p:nvPr/>
        </p:nvSpPr>
        <p:spPr bwMode="auto">
          <a:xfrm rot="608811" flipH="1" flipV="1">
            <a:off x="4737100" y="2420938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16" name="Line 25"/>
          <p:cNvSpPr>
            <a:spLocks noChangeShapeType="1"/>
          </p:cNvSpPr>
          <p:nvPr/>
        </p:nvSpPr>
        <p:spPr bwMode="auto">
          <a:xfrm rot="608811" flipV="1">
            <a:off x="5305425" y="251460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73"/>
          <p:cNvGrpSpPr>
            <a:grpSpLocks/>
          </p:cNvGrpSpPr>
          <p:nvPr/>
        </p:nvGrpSpPr>
        <p:grpSpPr bwMode="auto">
          <a:xfrm>
            <a:off x="4933950" y="1773238"/>
            <a:ext cx="1150938" cy="2854325"/>
            <a:chOff x="3108" y="1117"/>
            <a:chExt cx="725" cy="1798"/>
          </a:xfrm>
        </p:grpSpPr>
        <p:sp>
          <p:nvSpPr>
            <p:cNvPr id="11336" name="Line 9"/>
            <p:cNvSpPr>
              <a:spLocks noChangeShapeType="1"/>
            </p:cNvSpPr>
            <p:nvPr/>
          </p:nvSpPr>
          <p:spPr bwMode="auto">
            <a:xfrm rot="1367084" flipH="1" flipV="1">
              <a:off x="3108" y="2507"/>
              <a:ext cx="363" cy="40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37" name="Line 26"/>
            <p:cNvSpPr>
              <a:spLocks noChangeShapeType="1"/>
            </p:cNvSpPr>
            <p:nvPr/>
          </p:nvSpPr>
          <p:spPr bwMode="auto">
            <a:xfrm rot="608811" flipV="1">
              <a:off x="3742" y="1117"/>
              <a:ext cx="91" cy="49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318" name="Line 27"/>
          <p:cNvSpPr>
            <a:spLocks noChangeShapeType="1"/>
          </p:cNvSpPr>
          <p:nvPr/>
        </p:nvSpPr>
        <p:spPr bwMode="auto">
          <a:xfrm rot="608811" flipH="1" flipV="1">
            <a:off x="4727575" y="157638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19" name="Line 28"/>
          <p:cNvSpPr>
            <a:spLocks noChangeShapeType="1"/>
          </p:cNvSpPr>
          <p:nvPr/>
        </p:nvSpPr>
        <p:spPr bwMode="auto">
          <a:xfrm rot="1414734" flipV="1">
            <a:off x="6626225" y="3121025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20" name="Line 29"/>
          <p:cNvSpPr>
            <a:spLocks noChangeShapeType="1"/>
          </p:cNvSpPr>
          <p:nvPr/>
        </p:nvSpPr>
        <p:spPr bwMode="auto">
          <a:xfrm rot="1414734" flipH="1" flipV="1">
            <a:off x="6165850" y="2903538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21" name="Line 30"/>
          <p:cNvSpPr>
            <a:spLocks noChangeShapeType="1"/>
          </p:cNvSpPr>
          <p:nvPr/>
        </p:nvSpPr>
        <p:spPr bwMode="auto">
          <a:xfrm rot="1414734" flipH="1" flipV="1">
            <a:off x="6337300" y="204311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22" name="Line 31"/>
          <p:cNvSpPr>
            <a:spLocks noChangeShapeType="1"/>
          </p:cNvSpPr>
          <p:nvPr/>
        </p:nvSpPr>
        <p:spPr bwMode="auto">
          <a:xfrm rot="1414734" flipV="1">
            <a:off x="7458075" y="253206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1266" name="Object 32"/>
          <p:cNvGraphicFramePr>
            <a:graphicFrameLocks noChangeAspect="1"/>
          </p:cNvGraphicFramePr>
          <p:nvPr/>
        </p:nvGraphicFramePr>
        <p:xfrm>
          <a:off x="3779838" y="5589588"/>
          <a:ext cx="476250" cy="539750"/>
        </p:xfrm>
        <a:graphic>
          <a:graphicData uri="http://schemas.openxmlformats.org/presentationml/2006/ole">
            <p:oleObj spid="_x0000_s11266" name="Формула" r:id="rId3" imgW="190440" imgH="215640" progId="Equation.3">
              <p:embed/>
            </p:oleObj>
          </a:graphicData>
        </a:graphic>
      </p:graphicFrame>
      <p:graphicFrame>
        <p:nvGraphicFramePr>
          <p:cNvPr id="11267" name="Object 33"/>
          <p:cNvGraphicFramePr>
            <a:graphicFrameLocks noChangeAspect="1"/>
          </p:cNvGraphicFramePr>
          <p:nvPr/>
        </p:nvGraphicFramePr>
        <p:xfrm>
          <a:off x="3563938" y="4941888"/>
          <a:ext cx="455612" cy="481012"/>
        </p:xfrm>
        <a:graphic>
          <a:graphicData uri="http://schemas.openxmlformats.org/presentationml/2006/ole">
            <p:oleObj spid="_x0000_s11267" name="Формула" r:id="rId4" imgW="228600" imgH="241200" progId="Equation.3">
              <p:embed/>
            </p:oleObj>
          </a:graphicData>
        </a:graphic>
      </p:graphicFrame>
      <p:graphicFrame>
        <p:nvGraphicFramePr>
          <p:cNvPr id="11268" name="Object 34"/>
          <p:cNvGraphicFramePr>
            <a:graphicFrameLocks noChangeAspect="1"/>
          </p:cNvGraphicFramePr>
          <p:nvPr/>
        </p:nvGraphicFramePr>
        <p:xfrm>
          <a:off x="5076825" y="5661025"/>
          <a:ext cx="404813" cy="481013"/>
        </p:xfrm>
        <a:graphic>
          <a:graphicData uri="http://schemas.openxmlformats.org/presentationml/2006/ole">
            <p:oleObj spid="_x0000_s11268" name="Формула" r:id="rId5" imgW="203040" imgH="241200" progId="Equation.3">
              <p:embed/>
            </p:oleObj>
          </a:graphicData>
        </a:graphic>
      </p:graphicFrame>
      <p:graphicFrame>
        <p:nvGraphicFramePr>
          <p:cNvPr id="11269" name="Object 35"/>
          <p:cNvGraphicFramePr>
            <a:graphicFrameLocks noChangeAspect="1"/>
          </p:cNvGraphicFramePr>
          <p:nvPr/>
        </p:nvGraphicFramePr>
        <p:xfrm>
          <a:off x="5364163" y="4941888"/>
          <a:ext cx="395287" cy="395287"/>
        </p:xfrm>
        <a:graphic>
          <a:graphicData uri="http://schemas.openxmlformats.org/presentationml/2006/ole">
            <p:oleObj spid="_x0000_s11269" name="Формула" r:id="rId6" imgW="215640" imgH="215640" progId="Equation.3">
              <p:embed/>
            </p:oleObj>
          </a:graphicData>
        </a:graphic>
      </p:graphicFrame>
      <p:graphicFrame>
        <p:nvGraphicFramePr>
          <p:cNvPr id="11270" name="Object 36"/>
          <p:cNvGraphicFramePr>
            <a:graphicFrameLocks noChangeAspect="1"/>
          </p:cNvGraphicFramePr>
          <p:nvPr/>
        </p:nvGraphicFramePr>
        <p:xfrm>
          <a:off x="3203575" y="4508500"/>
          <a:ext cx="385763" cy="468313"/>
        </p:xfrm>
        <a:graphic>
          <a:graphicData uri="http://schemas.openxmlformats.org/presentationml/2006/ole">
            <p:oleObj spid="_x0000_s11270" name="Формула" r:id="rId7" imgW="177480" imgH="215640" progId="Equation.3">
              <p:embed/>
            </p:oleObj>
          </a:graphicData>
        </a:graphic>
      </p:graphicFrame>
      <p:graphicFrame>
        <p:nvGraphicFramePr>
          <p:cNvPr id="11271" name="Object 37"/>
          <p:cNvGraphicFramePr>
            <a:graphicFrameLocks noChangeAspect="1"/>
          </p:cNvGraphicFramePr>
          <p:nvPr/>
        </p:nvGraphicFramePr>
        <p:xfrm>
          <a:off x="2555875" y="3933825"/>
          <a:ext cx="452438" cy="503238"/>
        </p:xfrm>
        <a:graphic>
          <a:graphicData uri="http://schemas.openxmlformats.org/presentationml/2006/ole">
            <p:oleObj spid="_x0000_s11271" name="Формула" r:id="rId8" imgW="228600" imgH="253800" progId="Equation.3">
              <p:embed/>
            </p:oleObj>
          </a:graphicData>
        </a:graphic>
      </p:graphicFrame>
      <p:graphicFrame>
        <p:nvGraphicFramePr>
          <p:cNvPr id="11272" name="Object 38"/>
          <p:cNvGraphicFramePr>
            <a:graphicFrameLocks noChangeAspect="1"/>
          </p:cNvGraphicFramePr>
          <p:nvPr/>
        </p:nvGraphicFramePr>
        <p:xfrm>
          <a:off x="4140200" y="4076700"/>
          <a:ext cx="379413" cy="481013"/>
        </p:xfrm>
        <a:graphic>
          <a:graphicData uri="http://schemas.openxmlformats.org/presentationml/2006/ole">
            <p:oleObj spid="_x0000_s11272" name="Формула" r:id="rId9" imgW="190440" imgH="241200" progId="Equation.3">
              <p:embed/>
            </p:oleObj>
          </a:graphicData>
        </a:graphic>
      </p:graphicFrame>
      <p:graphicFrame>
        <p:nvGraphicFramePr>
          <p:cNvPr id="11273" name="Object 39"/>
          <p:cNvGraphicFramePr>
            <a:graphicFrameLocks noChangeAspect="1"/>
          </p:cNvGraphicFramePr>
          <p:nvPr/>
        </p:nvGraphicFramePr>
        <p:xfrm>
          <a:off x="4140200" y="3284538"/>
          <a:ext cx="379413" cy="401637"/>
        </p:xfrm>
        <a:graphic>
          <a:graphicData uri="http://schemas.openxmlformats.org/presentationml/2006/ole">
            <p:oleObj spid="_x0000_s11273" name="Формула" r:id="rId10" imgW="215640" imgH="228600" progId="Equation.3">
              <p:embed/>
            </p:oleObj>
          </a:graphicData>
        </a:graphic>
      </p:graphicFrame>
      <p:graphicFrame>
        <p:nvGraphicFramePr>
          <p:cNvPr id="11274" name="Object 40"/>
          <p:cNvGraphicFramePr>
            <a:graphicFrameLocks noChangeAspect="1"/>
          </p:cNvGraphicFramePr>
          <p:nvPr/>
        </p:nvGraphicFramePr>
        <p:xfrm>
          <a:off x="4859338" y="4076700"/>
          <a:ext cx="385762" cy="468313"/>
        </p:xfrm>
        <a:graphic>
          <a:graphicData uri="http://schemas.openxmlformats.org/presentationml/2006/ole">
            <p:oleObj spid="_x0000_s11274" name="Формула" r:id="rId11" imgW="177480" imgH="215640" progId="Equation.3">
              <p:embed/>
            </p:oleObj>
          </a:graphicData>
        </a:graphic>
      </p:graphicFrame>
      <p:graphicFrame>
        <p:nvGraphicFramePr>
          <p:cNvPr id="11275" name="Object 41"/>
          <p:cNvGraphicFramePr>
            <a:graphicFrameLocks noChangeAspect="1"/>
          </p:cNvGraphicFramePr>
          <p:nvPr/>
        </p:nvGraphicFramePr>
        <p:xfrm>
          <a:off x="4716463" y="3141663"/>
          <a:ext cx="452437" cy="503237"/>
        </p:xfrm>
        <a:graphic>
          <a:graphicData uri="http://schemas.openxmlformats.org/presentationml/2006/ole">
            <p:oleObj spid="_x0000_s11275" name="Формула" r:id="rId12" imgW="228600" imgH="253800" progId="Equation.3">
              <p:embed/>
            </p:oleObj>
          </a:graphicData>
        </a:graphic>
      </p:graphicFrame>
      <p:graphicFrame>
        <p:nvGraphicFramePr>
          <p:cNvPr id="11276" name="Object 42"/>
          <p:cNvGraphicFramePr>
            <a:graphicFrameLocks noChangeAspect="1"/>
          </p:cNvGraphicFramePr>
          <p:nvPr/>
        </p:nvGraphicFramePr>
        <p:xfrm>
          <a:off x="5795963" y="4508500"/>
          <a:ext cx="379412" cy="481013"/>
        </p:xfrm>
        <a:graphic>
          <a:graphicData uri="http://schemas.openxmlformats.org/presentationml/2006/ole">
            <p:oleObj spid="_x0000_s11276" name="Формула" r:id="rId13" imgW="190440" imgH="241200" progId="Equation.3">
              <p:embed/>
            </p:oleObj>
          </a:graphicData>
        </a:graphic>
      </p:graphicFrame>
      <p:graphicFrame>
        <p:nvGraphicFramePr>
          <p:cNvPr id="11277" name="Object 43"/>
          <p:cNvGraphicFramePr>
            <a:graphicFrameLocks noChangeAspect="1"/>
          </p:cNvGraphicFramePr>
          <p:nvPr/>
        </p:nvGraphicFramePr>
        <p:xfrm>
          <a:off x="6372225" y="3860800"/>
          <a:ext cx="379413" cy="401638"/>
        </p:xfrm>
        <a:graphic>
          <a:graphicData uri="http://schemas.openxmlformats.org/presentationml/2006/ole">
            <p:oleObj spid="_x0000_s11277" name="Формула" r:id="rId14" imgW="215640" imgH="228600" progId="Equation.3">
              <p:embed/>
            </p:oleObj>
          </a:graphicData>
        </a:graphic>
      </p:graphicFrame>
      <p:graphicFrame>
        <p:nvGraphicFramePr>
          <p:cNvPr id="11278" name="Object 44"/>
          <p:cNvGraphicFramePr>
            <a:graphicFrameLocks noChangeAspect="1"/>
          </p:cNvGraphicFramePr>
          <p:nvPr/>
        </p:nvGraphicFramePr>
        <p:xfrm>
          <a:off x="1979613" y="3573463"/>
          <a:ext cx="384175" cy="503237"/>
        </p:xfrm>
        <a:graphic>
          <a:graphicData uri="http://schemas.openxmlformats.org/presentationml/2006/ole">
            <p:oleObj spid="_x0000_s11278" name="Формула" r:id="rId15" imgW="164880" imgH="215640" progId="Equation.3">
              <p:embed/>
            </p:oleObj>
          </a:graphicData>
        </a:graphic>
      </p:graphicFrame>
      <p:graphicFrame>
        <p:nvGraphicFramePr>
          <p:cNvPr id="11279" name="Object 45"/>
          <p:cNvGraphicFramePr>
            <a:graphicFrameLocks noChangeAspect="1"/>
          </p:cNvGraphicFramePr>
          <p:nvPr/>
        </p:nvGraphicFramePr>
        <p:xfrm>
          <a:off x="1258888" y="2852738"/>
          <a:ext cx="425450" cy="504825"/>
        </p:xfrm>
        <a:graphic>
          <a:graphicData uri="http://schemas.openxmlformats.org/presentationml/2006/ole">
            <p:oleObj spid="_x0000_s11279" name="Формула" r:id="rId16" imgW="203040" imgH="241200" progId="Equation.3">
              <p:embed/>
            </p:oleObj>
          </a:graphicData>
        </a:graphic>
      </p:graphicFrame>
      <p:graphicFrame>
        <p:nvGraphicFramePr>
          <p:cNvPr id="11280" name="Object 46"/>
          <p:cNvGraphicFramePr>
            <a:graphicFrameLocks noChangeAspect="1"/>
          </p:cNvGraphicFramePr>
          <p:nvPr/>
        </p:nvGraphicFramePr>
        <p:xfrm>
          <a:off x="3635375" y="2349500"/>
          <a:ext cx="384175" cy="503238"/>
        </p:xfrm>
        <a:graphic>
          <a:graphicData uri="http://schemas.openxmlformats.org/presentationml/2006/ole">
            <p:oleObj spid="_x0000_s11280" name="Формула" r:id="rId17" imgW="164880" imgH="215640" progId="Equation.3">
              <p:embed/>
            </p:oleObj>
          </a:graphicData>
        </a:graphic>
      </p:graphicFrame>
      <p:graphicFrame>
        <p:nvGraphicFramePr>
          <p:cNvPr id="11281" name="Object 47"/>
          <p:cNvGraphicFramePr>
            <a:graphicFrameLocks noChangeAspect="1"/>
          </p:cNvGraphicFramePr>
          <p:nvPr/>
        </p:nvGraphicFramePr>
        <p:xfrm>
          <a:off x="3275013" y="1771650"/>
          <a:ext cx="425450" cy="504825"/>
        </p:xfrm>
        <a:graphic>
          <a:graphicData uri="http://schemas.openxmlformats.org/presentationml/2006/ole">
            <p:oleObj spid="_x0000_s11281" name="Формула" r:id="rId18" imgW="203040" imgH="241200" progId="Equation.3">
              <p:embed/>
            </p:oleObj>
          </a:graphicData>
        </a:graphic>
      </p:graphicFrame>
      <p:graphicFrame>
        <p:nvGraphicFramePr>
          <p:cNvPr id="11282" name="Object 48"/>
          <p:cNvGraphicFramePr>
            <a:graphicFrameLocks noChangeAspect="1"/>
          </p:cNvGraphicFramePr>
          <p:nvPr/>
        </p:nvGraphicFramePr>
        <p:xfrm>
          <a:off x="5003800" y="2133600"/>
          <a:ext cx="384175" cy="503238"/>
        </p:xfrm>
        <a:graphic>
          <a:graphicData uri="http://schemas.openxmlformats.org/presentationml/2006/ole">
            <p:oleObj spid="_x0000_s11282" name="Формула" r:id="rId19" imgW="164880" imgH="215640" progId="Equation.3">
              <p:embed/>
            </p:oleObj>
          </a:graphicData>
        </a:graphic>
      </p:graphicFrame>
      <p:graphicFrame>
        <p:nvGraphicFramePr>
          <p:cNvPr id="11283" name="Object 49"/>
          <p:cNvGraphicFramePr>
            <a:graphicFrameLocks noChangeAspect="1"/>
          </p:cNvGraphicFramePr>
          <p:nvPr/>
        </p:nvGraphicFramePr>
        <p:xfrm>
          <a:off x="4859338" y="1557338"/>
          <a:ext cx="425450" cy="504825"/>
        </p:xfrm>
        <a:graphic>
          <a:graphicData uri="http://schemas.openxmlformats.org/presentationml/2006/ole">
            <p:oleObj spid="_x0000_s11283" name="Формула" r:id="rId20" imgW="203040" imgH="241200" progId="Equation.3">
              <p:embed/>
            </p:oleObj>
          </a:graphicData>
        </a:graphic>
      </p:graphicFrame>
      <p:graphicFrame>
        <p:nvGraphicFramePr>
          <p:cNvPr id="11284" name="Object 50"/>
          <p:cNvGraphicFramePr>
            <a:graphicFrameLocks noChangeAspect="1"/>
          </p:cNvGraphicFramePr>
          <p:nvPr/>
        </p:nvGraphicFramePr>
        <p:xfrm>
          <a:off x="6419850" y="2852738"/>
          <a:ext cx="384175" cy="503237"/>
        </p:xfrm>
        <a:graphic>
          <a:graphicData uri="http://schemas.openxmlformats.org/presentationml/2006/ole">
            <p:oleObj spid="_x0000_s11284" name="Формула" r:id="rId21" imgW="164880" imgH="215640" progId="Equation.3">
              <p:embed/>
            </p:oleObj>
          </a:graphicData>
        </a:graphic>
      </p:graphicFrame>
      <p:graphicFrame>
        <p:nvGraphicFramePr>
          <p:cNvPr id="11285" name="Object 51"/>
          <p:cNvGraphicFramePr>
            <a:graphicFrameLocks noChangeAspect="1"/>
          </p:cNvGraphicFramePr>
          <p:nvPr/>
        </p:nvGraphicFramePr>
        <p:xfrm>
          <a:off x="6443663" y="2205038"/>
          <a:ext cx="425450" cy="504825"/>
        </p:xfrm>
        <a:graphic>
          <a:graphicData uri="http://schemas.openxmlformats.org/presentationml/2006/ole">
            <p:oleObj spid="_x0000_s11285" name="Формула" r:id="rId22" imgW="203040" imgH="241200" progId="Equation.3">
              <p:embed/>
            </p:oleObj>
          </a:graphicData>
        </a:graphic>
      </p:graphicFrame>
      <p:graphicFrame>
        <p:nvGraphicFramePr>
          <p:cNvPr id="11286" name="Object 52"/>
          <p:cNvGraphicFramePr>
            <a:graphicFrameLocks noChangeAspect="1"/>
          </p:cNvGraphicFramePr>
          <p:nvPr/>
        </p:nvGraphicFramePr>
        <p:xfrm>
          <a:off x="2916238" y="3068638"/>
          <a:ext cx="371475" cy="503237"/>
        </p:xfrm>
        <a:graphic>
          <a:graphicData uri="http://schemas.openxmlformats.org/presentationml/2006/ole">
            <p:oleObj spid="_x0000_s11286" name="Формула" r:id="rId23" imgW="177480" imgH="241200" progId="Equation.3">
              <p:embed/>
            </p:oleObj>
          </a:graphicData>
        </a:graphic>
      </p:graphicFrame>
      <p:graphicFrame>
        <p:nvGraphicFramePr>
          <p:cNvPr id="11287" name="Object 53"/>
          <p:cNvGraphicFramePr>
            <a:graphicFrameLocks noChangeAspect="1"/>
          </p:cNvGraphicFramePr>
          <p:nvPr/>
        </p:nvGraphicFramePr>
        <p:xfrm>
          <a:off x="2411413" y="2276475"/>
          <a:ext cx="381000" cy="431800"/>
        </p:xfrm>
        <a:graphic>
          <a:graphicData uri="http://schemas.openxmlformats.org/presentationml/2006/ole">
            <p:oleObj spid="_x0000_s11287" name="Формула" r:id="rId24" imgW="190440" imgH="215640" progId="Equation.3">
              <p:embed/>
            </p:oleObj>
          </a:graphicData>
        </a:graphic>
      </p:graphicFrame>
      <p:graphicFrame>
        <p:nvGraphicFramePr>
          <p:cNvPr id="11288" name="Object 54"/>
          <p:cNvGraphicFramePr>
            <a:graphicFrameLocks noChangeAspect="1"/>
          </p:cNvGraphicFramePr>
          <p:nvPr/>
        </p:nvGraphicFramePr>
        <p:xfrm>
          <a:off x="4284663" y="2708275"/>
          <a:ext cx="371475" cy="503238"/>
        </p:xfrm>
        <a:graphic>
          <a:graphicData uri="http://schemas.openxmlformats.org/presentationml/2006/ole">
            <p:oleObj spid="_x0000_s11288" name="Формула" r:id="rId25" imgW="177480" imgH="241200" progId="Equation.3">
              <p:embed/>
            </p:oleObj>
          </a:graphicData>
        </a:graphic>
      </p:graphicFrame>
      <p:graphicFrame>
        <p:nvGraphicFramePr>
          <p:cNvPr id="11289" name="Object 55"/>
          <p:cNvGraphicFramePr>
            <a:graphicFrameLocks noChangeAspect="1"/>
          </p:cNvGraphicFramePr>
          <p:nvPr/>
        </p:nvGraphicFramePr>
        <p:xfrm>
          <a:off x="3995738" y="1700213"/>
          <a:ext cx="381000" cy="431800"/>
        </p:xfrm>
        <a:graphic>
          <a:graphicData uri="http://schemas.openxmlformats.org/presentationml/2006/ole">
            <p:oleObj spid="_x0000_s11289" name="Формула" r:id="rId26" imgW="190440" imgH="215640" progId="Equation.3">
              <p:embed/>
            </p:oleObj>
          </a:graphicData>
        </a:graphic>
      </p:graphicFrame>
      <p:graphicFrame>
        <p:nvGraphicFramePr>
          <p:cNvPr id="11290" name="Object 56"/>
          <p:cNvGraphicFramePr>
            <a:graphicFrameLocks noChangeAspect="1"/>
          </p:cNvGraphicFramePr>
          <p:nvPr/>
        </p:nvGraphicFramePr>
        <p:xfrm>
          <a:off x="5580063" y="2781300"/>
          <a:ext cx="371475" cy="503238"/>
        </p:xfrm>
        <a:graphic>
          <a:graphicData uri="http://schemas.openxmlformats.org/presentationml/2006/ole">
            <p:oleObj spid="_x0000_s11290" name="Формула" r:id="rId27" imgW="177480" imgH="241200" progId="Equation.3">
              <p:embed/>
            </p:oleObj>
          </a:graphicData>
        </a:graphic>
      </p:graphicFrame>
      <p:graphicFrame>
        <p:nvGraphicFramePr>
          <p:cNvPr id="11291" name="Object 57"/>
          <p:cNvGraphicFramePr>
            <a:graphicFrameLocks noChangeAspect="1"/>
          </p:cNvGraphicFramePr>
          <p:nvPr/>
        </p:nvGraphicFramePr>
        <p:xfrm>
          <a:off x="5580063" y="1773238"/>
          <a:ext cx="381000" cy="431800"/>
        </p:xfrm>
        <a:graphic>
          <a:graphicData uri="http://schemas.openxmlformats.org/presentationml/2006/ole">
            <p:oleObj spid="_x0000_s11291" name="Формула" r:id="rId28" imgW="190440" imgH="215640" progId="Equation.3">
              <p:embed/>
            </p:oleObj>
          </a:graphicData>
        </a:graphic>
      </p:graphicFrame>
      <p:graphicFrame>
        <p:nvGraphicFramePr>
          <p:cNvPr id="11292" name="Object 58"/>
          <p:cNvGraphicFramePr>
            <a:graphicFrameLocks noChangeAspect="1"/>
          </p:cNvGraphicFramePr>
          <p:nvPr/>
        </p:nvGraphicFramePr>
        <p:xfrm>
          <a:off x="6948488" y="3429000"/>
          <a:ext cx="371475" cy="503238"/>
        </p:xfrm>
        <a:graphic>
          <a:graphicData uri="http://schemas.openxmlformats.org/presentationml/2006/ole">
            <p:oleObj spid="_x0000_s11292" name="Формула" r:id="rId29" imgW="177480" imgH="241200" progId="Equation.3">
              <p:embed/>
            </p:oleObj>
          </a:graphicData>
        </a:graphic>
      </p:graphicFrame>
      <p:graphicFrame>
        <p:nvGraphicFramePr>
          <p:cNvPr id="11293" name="Object 59"/>
          <p:cNvGraphicFramePr>
            <a:graphicFrameLocks noChangeAspect="1"/>
          </p:cNvGraphicFramePr>
          <p:nvPr/>
        </p:nvGraphicFramePr>
        <p:xfrm>
          <a:off x="7667625" y="2852738"/>
          <a:ext cx="381000" cy="431800"/>
        </p:xfrm>
        <a:graphic>
          <a:graphicData uri="http://schemas.openxmlformats.org/presentationml/2006/ole">
            <p:oleObj spid="_x0000_s11293" name="Формула" r:id="rId30" imgW="190440" imgH="215640" progId="Equation.3">
              <p:embed/>
            </p:oleObj>
          </a:graphicData>
        </a:graphic>
      </p:graphicFrame>
      <p:sp>
        <p:nvSpPr>
          <p:cNvPr id="11323" name="Text Box 60"/>
          <p:cNvSpPr txBox="1">
            <a:spLocks noChangeArrowheads="1"/>
          </p:cNvSpPr>
          <p:nvPr/>
        </p:nvSpPr>
        <p:spPr bwMode="auto">
          <a:xfrm>
            <a:off x="1187450" y="19891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1324" name="Text Box 61"/>
          <p:cNvSpPr txBox="1">
            <a:spLocks noChangeArrowheads="1"/>
          </p:cNvSpPr>
          <p:nvPr/>
        </p:nvSpPr>
        <p:spPr bwMode="auto">
          <a:xfrm>
            <a:off x="2339975" y="14843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1325" name="Text Box 62"/>
          <p:cNvSpPr txBox="1">
            <a:spLocks noChangeArrowheads="1"/>
          </p:cNvSpPr>
          <p:nvPr/>
        </p:nvSpPr>
        <p:spPr bwMode="auto">
          <a:xfrm>
            <a:off x="3059113" y="11969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1326" name="Text Box 63"/>
          <p:cNvSpPr txBox="1">
            <a:spLocks noChangeArrowheads="1"/>
          </p:cNvSpPr>
          <p:nvPr/>
        </p:nvSpPr>
        <p:spPr bwMode="auto">
          <a:xfrm>
            <a:off x="3995738" y="9810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1327" name="Text Box 64"/>
          <p:cNvSpPr txBox="1">
            <a:spLocks noChangeArrowheads="1"/>
          </p:cNvSpPr>
          <p:nvPr/>
        </p:nvSpPr>
        <p:spPr bwMode="auto">
          <a:xfrm>
            <a:off x="4716463" y="9080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11328" name="Text Box 65"/>
          <p:cNvSpPr txBox="1">
            <a:spLocks noChangeArrowheads="1"/>
          </p:cNvSpPr>
          <p:nvPr/>
        </p:nvSpPr>
        <p:spPr bwMode="auto">
          <a:xfrm>
            <a:off x="5867400" y="11255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11329" name="Text Box 66"/>
          <p:cNvSpPr txBox="1">
            <a:spLocks noChangeArrowheads="1"/>
          </p:cNvSpPr>
          <p:nvPr/>
        </p:nvSpPr>
        <p:spPr bwMode="auto">
          <a:xfrm>
            <a:off x="6443663" y="13414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11330" name="Text Box 67"/>
          <p:cNvSpPr txBox="1">
            <a:spLocks noChangeArrowheads="1"/>
          </p:cNvSpPr>
          <p:nvPr/>
        </p:nvSpPr>
        <p:spPr bwMode="auto">
          <a:xfrm>
            <a:off x="7667625" y="19161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11331" name="Line 68"/>
          <p:cNvSpPr>
            <a:spLocks noChangeShapeType="1"/>
          </p:cNvSpPr>
          <p:nvPr/>
        </p:nvSpPr>
        <p:spPr bwMode="auto">
          <a:xfrm rot="-401266" flipH="1" flipV="1">
            <a:off x="3389313" y="2519363"/>
            <a:ext cx="576262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332" name="Line 69"/>
          <p:cNvSpPr>
            <a:spLocks noChangeShapeType="1"/>
          </p:cNvSpPr>
          <p:nvPr/>
        </p:nvSpPr>
        <p:spPr bwMode="auto">
          <a:xfrm flipV="1">
            <a:off x="1187450" y="22050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333" name="Line 70"/>
          <p:cNvSpPr>
            <a:spLocks noChangeShapeType="1"/>
          </p:cNvSpPr>
          <p:nvPr/>
        </p:nvSpPr>
        <p:spPr bwMode="auto">
          <a:xfrm flipV="1">
            <a:off x="2268538" y="1700213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334" name="Line 71"/>
          <p:cNvSpPr>
            <a:spLocks noChangeShapeType="1"/>
          </p:cNvSpPr>
          <p:nvPr/>
        </p:nvSpPr>
        <p:spPr bwMode="auto">
          <a:xfrm flipV="1">
            <a:off x="3995738" y="1196975"/>
            <a:ext cx="43180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335" name="Line 72"/>
          <p:cNvSpPr>
            <a:spLocks noChangeShapeType="1"/>
          </p:cNvSpPr>
          <p:nvPr/>
        </p:nvSpPr>
        <p:spPr bwMode="auto">
          <a:xfrm flipV="1">
            <a:off x="4716463" y="11255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8" name="Line 2"/>
          <p:cNvSpPr>
            <a:spLocks noChangeShapeType="1"/>
          </p:cNvSpPr>
          <p:nvPr/>
        </p:nvSpPr>
        <p:spPr bwMode="auto">
          <a:xfrm>
            <a:off x="3414713" y="6165850"/>
            <a:ext cx="2808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19" name="Rectangle 2"/>
          <p:cNvSpPr>
            <a:spLocks noRot="1" noChangeArrowheads="1"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Решение задач</a:t>
            </a:r>
            <a:endParaRPr lang="ru-RU" sz="36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2320" name="Rectangle 4"/>
          <p:cNvSpPr>
            <a:spLocks noChangeArrowheads="1"/>
          </p:cNvSpPr>
          <p:nvPr/>
        </p:nvSpPr>
        <p:spPr bwMode="auto">
          <a:xfrm>
            <a:off x="0" y="692150"/>
            <a:ext cx="84978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/>
            <a:r>
              <a:rPr lang="ru-RU" sz="2800" b="1">
                <a:solidFill>
                  <a:srgbClr val="002060"/>
                </a:solidFill>
                <a:latin typeface="Times New Roman" pitchFamily="18" charset="0"/>
              </a:rPr>
              <a:t>Анализ вариантов </a:t>
            </a:r>
            <a:endParaRPr lang="ru-RU" sz="2800" b="1">
              <a:latin typeface="Times New Roman" pitchFamily="18" charset="0"/>
            </a:endParaRPr>
          </a:p>
          <a:p>
            <a:pPr indent="446088"/>
            <a:r>
              <a:rPr lang="ru-RU" sz="2800" b="1">
                <a:latin typeface="Times New Roman" pitchFamily="18" charset="0"/>
              </a:rPr>
              <a:t>      </a:t>
            </a:r>
          </a:p>
        </p:txBody>
      </p:sp>
      <p:sp>
        <p:nvSpPr>
          <p:cNvPr id="12321" name="Line 5"/>
          <p:cNvSpPr>
            <a:spLocks noChangeShapeType="1"/>
          </p:cNvSpPr>
          <p:nvPr/>
        </p:nvSpPr>
        <p:spPr bwMode="auto">
          <a:xfrm flipH="1" flipV="1">
            <a:off x="4140200" y="5516563"/>
            <a:ext cx="576263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22" name="Line 6"/>
          <p:cNvSpPr>
            <a:spLocks noChangeShapeType="1"/>
          </p:cNvSpPr>
          <p:nvPr/>
        </p:nvSpPr>
        <p:spPr bwMode="auto">
          <a:xfrm flipV="1">
            <a:off x="4710113" y="551815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23" name="Line 7"/>
          <p:cNvSpPr>
            <a:spLocks noChangeShapeType="1"/>
          </p:cNvSpPr>
          <p:nvPr/>
        </p:nvSpPr>
        <p:spPr bwMode="auto">
          <a:xfrm flipV="1">
            <a:off x="5214938" y="47259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24" name="Line 8"/>
          <p:cNvSpPr>
            <a:spLocks noChangeShapeType="1"/>
          </p:cNvSpPr>
          <p:nvPr/>
        </p:nvSpPr>
        <p:spPr bwMode="auto">
          <a:xfrm flipH="1" flipV="1">
            <a:off x="3995738" y="4724400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25" name="Line 9"/>
          <p:cNvSpPr>
            <a:spLocks noChangeShapeType="1"/>
          </p:cNvSpPr>
          <p:nvPr/>
        </p:nvSpPr>
        <p:spPr bwMode="auto">
          <a:xfrm rot="1367084" flipH="1" flipV="1">
            <a:off x="4933950" y="3979863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26" name="Line 10"/>
          <p:cNvSpPr>
            <a:spLocks noChangeShapeType="1"/>
          </p:cNvSpPr>
          <p:nvPr/>
        </p:nvSpPr>
        <p:spPr bwMode="auto">
          <a:xfrm rot="1367084" flipV="1">
            <a:off x="5468938" y="4189413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27" name="Line 11"/>
          <p:cNvSpPr>
            <a:spLocks noChangeShapeType="1"/>
          </p:cNvSpPr>
          <p:nvPr/>
        </p:nvSpPr>
        <p:spPr bwMode="auto">
          <a:xfrm rot="1367084" flipV="1">
            <a:off x="6227763" y="3579813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28" name="Line 12"/>
          <p:cNvSpPr>
            <a:spLocks noChangeShapeType="1"/>
          </p:cNvSpPr>
          <p:nvPr/>
        </p:nvSpPr>
        <p:spPr bwMode="auto">
          <a:xfrm rot="1367084" flipH="1" flipV="1">
            <a:off x="5099050" y="3105150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29" name="Line 13"/>
          <p:cNvSpPr>
            <a:spLocks noChangeShapeType="1"/>
          </p:cNvSpPr>
          <p:nvPr/>
        </p:nvSpPr>
        <p:spPr bwMode="auto">
          <a:xfrm rot="-1414734" flipH="1" flipV="1">
            <a:off x="3298825" y="4216400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30" name="Line 14"/>
          <p:cNvSpPr>
            <a:spLocks noChangeShapeType="1"/>
          </p:cNvSpPr>
          <p:nvPr/>
        </p:nvSpPr>
        <p:spPr bwMode="auto">
          <a:xfrm rot="20185266" flipV="1">
            <a:off x="3835400" y="4000500"/>
            <a:ext cx="504825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31" name="Line 15"/>
          <p:cNvSpPr>
            <a:spLocks noChangeShapeType="1"/>
          </p:cNvSpPr>
          <p:nvPr/>
        </p:nvSpPr>
        <p:spPr bwMode="auto">
          <a:xfrm rot="20185266" flipV="1">
            <a:off x="4024313" y="3138488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32" name="Line 16"/>
          <p:cNvSpPr>
            <a:spLocks noChangeShapeType="1"/>
          </p:cNvSpPr>
          <p:nvPr/>
        </p:nvSpPr>
        <p:spPr bwMode="auto">
          <a:xfrm rot="-1414734" flipH="1" flipV="1">
            <a:off x="2916238" y="364490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33" name="Line 17"/>
          <p:cNvSpPr>
            <a:spLocks noChangeShapeType="1"/>
          </p:cNvSpPr>
          <p:nvPr/>
        </p:nvSpPr>
        <p:spPr bwMode="auto">
          <a:xfrm rot="-1414734" flipH="1" flipV="1">
            <a:off x="2079625" y="3179763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34" name="Line 18"/>
          <p:cNvSpPr>
            <a:spLocks noChangeShapeType="1"/>
          </p:cNvSpPr>
          <p:nvPr/>
        </p:nvSpPr>
        <p:spPr bwMode="auto">
          <a:xfrm rot="20185266" flipV="1">
            <a:off x="2611438" y="2963863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35" name="Line 19"/>
          <p:cNvSpPr>
            <a:spLocks noChangeShapeType="1"/>
          </p:cNvSpPr>
          <p:nvPr/>
        </p:nvSpPr>
        <p:spPr bwMode="auto">
          <a:xfrm rot="20185266" flipV="1">
            <a:off x="2800350" y="2101850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36" name="Line 20"/>
          <p:cNvSpPr>
            <a:spLocks noChangeShapeType="1"/>
          </p:cNvSpPr>
          <p:nvPr/>
        </p:nvSpPr>
        <p:spPr bwMode="auto">
          <a:xfrm rot="-1414734" flipH="1" flipV="1">
            <a:off x="1679575" y="259238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37" name="Line 21"/>
          <p:cNvSpPr>
            <a:spLocks noChangeShapeType="1"/>
          </p:cNvSpPr>
          <p:nvPr/>
        </p:nvSpPr>
        <p:spPr bwMode="auto">
          <a:xfrm rot="21198734" flipV="1">
            <a:off x="3960813" y="2457450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38" name="Line 22"/>
          <p:cNvSpPr>
            <a:spLocks noChangeShapeType="1"/>
          </p:cNvSpPr>
          <p:nvPr/>
        </p:nvSpPr>
        <p:spPr bwMode="auto">
          <a:xfrm rot="21198734" flipV="1">
            <a:off x="4379913" y="163195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39" name="Line 23"/>
          <p:cNvSpPr>
            <a:spLocks noChangeShapeType="1"/>
          </p:cNvSpPr>
          <p:nvPr/>
        </p:nvSpPr>
        <p:spPr bwMode="auto">
          <a:xfrm rot="-401266" flipH="1" flipV="1">
            <a:off x="3163888" y="1774825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40" name="Line 24"/>
          <p:cNvSpPr>
            <a:spLocks noChangeShapeType="1"/>
          </p:cNvSpPr>
          <p:nvPr/>
        </p:nvSpPr>
        <p:spPr bwMode="auto">
          <a:xfrm rot="608811" flipH="1" flipV="1">
            <a:off x="4737100" y="2420938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41" name="Line 25"/>
          <p:cNvSpPr>
            <a:spLocks noChangeShapeType="1"/>
          </p:cNvSpPr>
          <p:nvPr/>
        </p:nvSpPr>
        <p:spPr bwMode="auto">
          <a:xfrm rot="608811" flipV="1">
            <a:off x="5305425" y="2514600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42" name="Line 26"/>
          <p:cNvSpPr>
            <a:spLocks noChangeShapeType="1"/>
          </p:cNvSpPr>
          <p:nvPr/>
        </p:nvSpPr>
        <p:spPr bwMode="auto">
          <a:xfrm rot="608811" flipV="1">
            <a:off x="5940425" y="177323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43" name="Line 27"/>
          <p:cNvSpPr>
            <a:spLocks noChangeShapeType="1"/>
          </p:cNvSpPr>
          <p:nvPr/>
        </p:nvSpPr>
        <p:spPr bwMode="auto">
          <a:xfrm rot="608811" flipH="1" flipV="1">
            <a:off x="4727575" y="157638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44" name="Line 28"/>
          <p:cNvSpPr>
            <a:spLocks noChangeShapeType="1"/>
          </p:cNvSpPr>
          <p:nvPr/>
        </p:nvSpPr>
        <p:spPr bwMode="auto">
          <a:xfrm rot="1414734" flipV="1">
            <a:off x="6626225" y="3121025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45" name="Line 29"/>
          <p:cNvSpPr>
            <a:spLocks noChangeShapeType="1"/>
          </p:cNvSpPr>
          <p:nvPr/>
        </p:nvSpPr>
        <p:spPr bwMode="auto">
          <a:xfrm rot="1414734" flipH="1" flipV="1">
            <a:off x="6165850" y="2903538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46" name="Line 30"/>
          <p:cNvSpPr>
            <a:spLocks noChangeShapeType="1"/>
          </p:cNvSpPr>
          <p:nvPr/>
        </p:nvSpPr>
        <p:spPr bwMode="auto">
          <a:xfrm rot="1414734" flipH="1" flipV="1">
            <a:off x="6337300" y="204311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47" name="Line 31"/>
          <p:cNvSpPr>
            <a:spLocks noChangeShapeType="1"/>
          </p:cNvSpPr>
          <p:nvPr/>
        </p:nvSpPr>
        <p:spPr bwMode="auto">
          <a:xfrm rot="1414734" flipV="1">
            <a:off x="7458075" y="253206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2290" name="Object 32"/>
          <p:cNvGraphicFramePr>
            <a:graphicFrameLocks noChangeAspect="1"/>
          </p:cNvGraphicFramePr>
          <p:nvPr/>
        </p:nvGraphicFramePr>
        <p:xfrm>
          <a:off x="3779838" y="5589588"/>
          <a:ext cx="476250" cy="539750"/>
        </p:xfrm>
        <a:graphic>
          <a:graphicData uri="http://schemas.openxmlformats.org/presentationml/2006/ole">
            <p:oleObj spid="_x0000_s12290" name="Формула" r:id="rId3" imgW="190440" imgH="215640" progId="Equation.3">
              <p:embed/>
            </p:oleObj>
          </a:graphicData>
        </a:graphic>
      </p:graphicFrame>
      <p:graphicFrame>
        <p:nvGraphicFramePr>
          <p:cNvPr id="12291" name="Object 33"/>
          <p:cNvGraphicFramePr>
            <a:graphicFrameLocks noChangeAspect="1"/>
          </p:cNvGraphicFramePr>
          <p:nvPr/>
        </p:nvGraphicFramePr>
        <p:xfrm>
          <a:off x="3563938" y="4941888"/>
          <a:ext cx="455612" cy="481012"/>
        </p:xfrm>
        <a:graphic>
          <a:graphicData uri="http://schemas.openxmlformats.org/presentationml/2006/ole">
            <p:oleObj spid="_x0000_s12291" name="Формула" r:id="rId4" imgW="228600" imgH="241200" progId="Equation.3">
              <p:embed/>
            </p:oleObj>
          </a:graphicData>
        </a:graphic>
      </p:graphicFrame>
      <p:graphicFrame>
        <p:nvGraphicFramePr>
          <p:cNvPr id="12292" name="Object 34"/>
          <p:cNvGraphicFramePr>
            <a:graphicFrameLocks noChangeAspect="1"/>
          </p:cNvGraphicFramePr>
          <p:nvPr/>
        </p:nvGraphicFramePr>
        <p:xfrm>
          <a:off x="5076825" y="5661025"/>
          <a:ext cx="404813" cy="481013"/>
        </p:xfrm>
        <a:graphic>
          <a:graphicData uri="http://schemas.openxmlformats.org/presentationml/2006/ole">
            <p:oleObj spid="_x0000_s12292" name="Формула" r:id="rId5" imgW="203040" imgH="241200" progId="Equation.3">
              <p:embed/>
            </p:oleObj>
          </a:graphicData>
        </a:graphic>
      </p:graphicFrame>
      <p:graphicFrame>
        <p:nvGraphicFramePr>
          <p:cNvPr id="12293" name="Object 35"/>
          <p:cNvGraphicFramePr>
            <a:graphicFrameLocks noChangeAspect="1"/>
          </p:cNvGraphicFramePr>
          <p:nvPr/>
        </p:nvGraphicFramePr>
        <p:xfrm>
          <a:off x="5364163" y="4941888"/>
          <a:ext cx="395287" cy="395287"/>
        </p:xfrm>
        <a:graphic>
          <a:graphicData uri="http://schemas.openxmlformats.org/presentationml/2006/ole">
            <p:oleObj spid="_x0000_s12293" name="Формула" r:id="rId6" imgW="215640" imgH="215640" progId="Equation.3">
              <p:embed/>
            </p:oleObj>
          </a:graphicData>
        </a:graphic>
      </p:graphicFrame>
      <p:graphicFrame>
        <p:nvGraphicFramePr>
          <p:cNvPr id="12294" name="Object 36"/>
          <p:cNvGraphicFramePr>
            <a:graphicFrameLocks noChangeAspect="1"/>
          </p:cNvGraphicFramePr>
          <p:nvPr/>
        </p:nvGraphicFramePr>
        <p:xfrm>
          <a:off x="3203575" y="4508500"/>
          <a:ext cx="385763" cy="468313"/>
        </p:xfrm>
        <a:graphic>
          <a:graphicData uri="http://schemas.openxmlformats.org/presentationml/2006/ole">
            <p:oleObj spid="_x0000_s12294" name="Формула" r:id="rId7" imgW="177480" imgH="215640" progId="Equation.3">
              <p:embed/>
            </p:oleObj>
          </a:graphicData>
        </a:graphic>
      </p:graphicFrame>
      <p:graphicFrame>
        <p:nvGraphicFramePr>
          <p:cNvPr id="12295" name="Object 37"/>
          <p:cNvGraphicFramePr>
            <a:graphicFrameLocks noChangeAspect="1"/>
          </p:cNvGraphicFramePr>
          <p:nvPr/>
        </p:nvGraphicFramePr>
        <p:xfrm>
          <a:off x="2555875" y="3933825"/>
          <a:ext cx="452438" cy="503238"/>
        </p:xfrm>
        <a:graphic>
          <a:graphicData uri="http://schemas.openxmlformats.org/presentationml/2006/ole">
            <p:oleObj spid="_x0000_s12295" name="Формула" r:id="rId8" imgW="228600" imgH="253800" progId="Equation.3">
              <p:embed/>
            </p:oleObj>
          </a:graphicData>
        </a:graphic>
      </p:graphicFrame>
      <p:graphicFrame>
        <p:nvGraphicFramePr>
          <p:cNvPr id="12296" name="Object 38"/>
          <p:cNvGraphicFramePr>
            <a:graphicFrameLocks noChangeAspect="1"/>
          </p:cNvGraphicFramePr>
          <p:nvPr/>
        </p:nvGraphicFramePr>
        <p:xfrm>
          <a:off x="4140200" y="4076700"/>
          <a:ext cx="379413" cy="481013"/>
        </p:xfrm>
        <a:graphic>
          <a:graphicData uri="http://schemas.openxmlformats.org/presentationml/2006/ole">
            <p:oleObj spid="_x0000_s12296" name="Формула" r:id="rId9" imgW="190440" imgH="241200" progId="Equation.3">
              <p:embed/>
            </p:oleObj>
          </a:graphicData>
        </a:graphic>
      </p:graphicFrame>
      <p:graphicFrame>
        <p:nvGraphicFramePr>
          <p:cNvPr id="12297" name="Object 39"/>
          <p:cNvGraphicFramePr>
            <a:graphicFrameLocks noChangeAspect="1"/>
          </p:cNvGraphicFramePr>
          <p:nvPr/>
        </p:nvGraphicFramePr>
        <p:xfrm>
          <a:off x="4140200" y="3284538"/>
          <a:ext cx="379413" cy="401637"/>
        </p:xfrm>
        <a:graphic>
          <a:graphicData uri="http://schemas.openxmlformats.org/presentationml/2006/ole">
            <p:oleObj spid="_x0000_s12297" name="Формула" r:id="rId10" imgW="215640" imgH="228600" progId="Equation.3">
              <p:embed/>
            </p:oleObj>
          </a:graphicData>
        </a:graphic>
      </p:graphicFrame>
      <p:graphicFrame>
        <p:nvGraphicFramePr>
          <p:cNvPr id="12298" name="Object 40"/>
          <p:cNvGraphicFramePr>
            <a:graphicFrameLocks noChangeAspect="1"/>
          </p:cNvGraphicFramePr>
          <p:nvPr/>
        </p:nvGraphicFramePr>
        <p:xfrm>
          <a:off x="4859338" y="4076700"/>
          <a:ext cx="385762" cy="468313"/>
        </p:xfrm>
        <a:graphic>
          <a:graphicData uri="http://schemas.openxmlformats.org/presentationml/2006/ole">
            <p:oleObj spid="_x0000_s12298" name="Формула" r:id="rId11" imgW="177480" imgH="215640" progId="Equation.3">
              <p:embed/>
            </p:oleObj>
          </a:graphicData>
        </a:graphic>
      </p:graphicFrame>
      <p:graphicFrame>
        <p:nvGraphicFramePr>
          <p:cNvPr id="12299" name="Object 41"/>
          <p:cNvGraphicFramePr>
            <a:graphicFrameLocks noChangeAspect="1"/>
          </p:cNvGraphicFramePr>
          <p:nvPr/>
        </p:nvGraphicFramePr>
        <p:xfrm>
          <a:off x="4716463" y="3141663"/>
          <a:ext cx="452437" cy="503237"/>
        </p:xfrm>
        <a:graphic>
          <a:graphicData uri="http://schemas.openxmlformats.org/presentationml/2006/ole">
            <p:oleObj spid="_x0000_s12299" name="Формула" r:id="rId12" imgW="228600" imgH="253800" progId="Equation.3">
              <p:embed/>
            </p:oleObj>
          </a:graphicData>
        </a:graphic>
      </p:graphicFrame>
      <p:graphicFrame>
        <p:nvGraphicFramePr>
          <p:cNvPr id="12300" name="Object 42"/>
          <p:cNvGraphicFramePr>
            <a:graphicFrameLocks noChangeAspect="1"/>
          </p:cNvGraphicFramePr>
          <p:nvPr/>
        </p:nvGraphicFramePr>
        <p:xfrm>
          <a:off x="5795963" y="4508500"/>
          <a:ext cx="379412" cy="481013"/>
        </p:xfrm>
        <a:graphic>
          <a:graphicData uri="http://schemas.openxmlformats.org/presentationml/2006/ole">
            <p:oleObj spid="_x0000_s12300" name="Формула" r:id="rId13" imgW="190440" imgH="241200" progId="Equation.3">
              <p:embed/>
            </p:oleObj>
          </a:graphicData>
        </a:graphic>
      </p:graphicFrame>
      <p:graphicFrame>
        <p:nvGraphicFramePr>
          <p:cNvPr id="12301" name="Object 43"/>
          <p:cNvGraphicFramePr>
            <a:graphicFrameLocks noChangeAspect="1"/>
          </p:cNvGraphicFramePr>
          <p:nvPr/>
        </p:nvGraphicFramePr>
        <p:xfrm>
          <a:off x="6372225" y="3860800"/>
          <a:ext cx="379413" cy="401638"/>
        </p:xfrm>
        <a:graphic>
          <a:graphicData uri="http://schemas.openxmlformats.org/presentationml/2006/ole">
            <p:oleObj spid="_x0000_s12301" name="Формула" r:id="rId14" imgW="215640" imgH="228600" progId="Equation.3">
              <p:embed/>
            </p:oleObj>
          </a:graphicData>
        </a:graphic>
      </p:graphicFrame>
      <p:graphicFrame>
        <p:nvGraphicFramePr>
          <p:cNvPr id="12302" name="Object 44"/>
          <p:cNvGraphicFramePr>
            <a:graphicFrameLocks noChangeAspect="1"/>
          </p:cNvGraphicFramePr>
          <p:nvPr/>
        </p:nvGraphicFramePr>
        <p:xfrm>
          <a:off x="1979613" y="3573463"/>
          <a:ext cx="384175" cy="503237"/>
        </p:xfrm>
        <a:graphic>
          <a:graphicData uri="http://schemas.openxmlformats.org/presentationml/2006/ole">
            <p:oleObj spid="_x0000_s12302" name="Формула" r:id="rId15" imgW="164880" imgH="215640" progId="Equation.3">
              <p:embed/>
            </p:oleObj>
          </a:graphicData>
        </a:graphic>
      </p:graphicFrame>
      <p:graphicFrame>
        <p:nvGraphicFramePr>
          <p:cNvPr id="12303" name="Object 45"/>
          <p:cNvGraphicFramePr>
            <a:graphicFrameLocks noChangeAspect="1"/>
          </p:cNvGraphicFramePr>
          <p:nvPr/>
        </p:nvGraphicFramePr>
        <p:xfrm>
          <a:off x="1258888" y="2852738"/>
          <a:ext cx="425450" cy="504825"/>
        </p:xfrm>
        <a:graphic>
          <a:graphicData uri="http://schemas.openxmlformats.org/presentationml/2006/ole">
            <p:oleObj spid="_x0000_s12303" name="Формула" r:id="rId16" imgW="203040" imgH="241200" progId="Equation.3">
              <p:embed/>
            </p:oleObj>
          </a:graphicData>
        </a:graphic>
      </p:graphicFrame>
      <p:graphicFrame>
        <p:nvGraphicFramePr>
          <p:cNvPr id="12304" name="Object 46"/>
          <p:cNvGraphicFramePr>
            <a:graphicFrameLocks noChangeAspect="1"/>
          </p:cNvGraphicFramePr>
          <p:nvPr/>
        </p:nvGraphicFramePr>
        <p:xfrm>
          <a:off x="3635375" y="2349500"/>
          <a:ext cx="384175" cy="503238"/>
        </p:xfrm>
        <a:graphic>
          <a:graphicData uri="http://schemas.openxmlformats.org/presentationml/2006/ole">
            <p:oleObj spid="_x0000_s12304" name="Формула" r:id="rId17" imgW="164880" imgH="215640" progId="Equation.3">
              <p:embed/>
            </p:oleObj>
          </a:graphicData>
        </a:graphic>
      </p:graphicFrame>
      <p:graphicFrame>
        <p:nvGraphicFramePr>
          <p:cNvPr id="12305" name="Object 47"/>
          <p:cNvGraphicFramePr>
            <a:graphicFrameLocks noChangeAspect="1"/>
          </p:cNvGraphicFramePr>
          <p:nvPr/>
        </p:nvGraphicFramePr>
        <p:xfrm>
          <a:off x="3275013" y="1771650"/>
          <a:ext cx="425450" cy="504825"/>
        </p:xfrm>
        <a:graphic>
          <a:graphicData uri="http://schemas.openxmlformats.org/presentationml/2006/ole">
            <p:oleObj spid="_x0000_s12305" name="Формула" r:id="rId18" imgW="203040" imgH="241200" progId="Equation.3">
              <p:embed/>
            </p:oleObj>
          </a:graphicData>
        </a:graphic>
      </p:graphicFrame>
      <p:graphicFrame>
        <p:nvGraphicFramePr>
          <p:cNvPr id="12306" name="Object 48"/>
          <p:cNvGraphicFramePr>
            <a:graphicFrameLocks noChangeAspect="1"/>
          </p:cNvGraphicFramePr>
          <p:nvPr/>
        </p:nvGraphicFramePr>
        <p:xfrm>
          <a:off x="5003800" y="2133600"/>
          <a:ext cx="384175" cy="503238"/>
        </p:xfrm>
        <a:graphic>
          <a:graphicData uri="http://schemas.openxmlformats.org/presentationml/2006/ole">
            <p:oleObj spid="_x0000_s12306" name="Формула" r:id="rId19" imgW="164880" imgH="215640" progId="Equation.3">
              <p:embed/>
            </p:oleObj>
          </a:graphicData>
        </a:graphic>
      </p:graphicFrame>
      <p:graphicFrame>
        <p:nvGraphicFramePr>
          <p:cNvPr id="12307" name="Object 49"/>
          <p:cNvGraphicFramePr>
            <a:graphicFrameLocks noChangeAspect="1"/>
          </p:cNvGraphicFramePr>
          <p:nvPr/>
        </p:nvGraphicFramePr>
        <p:xfrm>
          <a:off x="4859338" y="1557338"/>
          <a:ext cx="425450" cy="504825"/>
        </p:xfrm>
        <a:graphic>
          <a:graphicData uri="http://schemas.openxmlformats.org/presentationml/2006/ole">
            <p:oleObj spid="_x0000_s12307" name="Формула" r:id="rId20" imgW="203040" imgH="241200" progId="Equation.3">
              <p:embed/>
            </p:oleObj>
          </a:graphicData>
        </a:graphic>
      </p:graphicFrame>
      <p:graphicFrame>
        <p:nvGraphicFramePr>
          <p:cNvPr id="12308" name="Object 50"/>
          <p:cNvGraphicFramePr>
            <a:graphicFrameLocks noChangeAspect="1"/>
          </p:cNvGraphicFramePr>
          <p:nvPr/>
        </p:nvGraphicFramePr>
        <p:xfrm>
          <a:off x="6419850" y="2852738"/>
          <a:ext cx="384175" cy="503237"/>
        </p:xfrm>
        <a:graphic>
          <a:graphicData uri="http://schemas.openxmlformats.org/presentationml/2006/ole">
            <p:oleObj spid="_x0000_s12308" name="Формула" r:id="rId21" imgW="164880" imgH="215640" progId="Equation.3">
              <p:embed/>
            </p:oleObj>
          </a:graphicData>
        </a:graphic>
      </p:graphicFrame>
      <p:graphicFrame>
        <p:nvGraphicFramePr>
          <p:cNvPr id="12309" name="Object 51"/>
          <p:cNvGraphicFramePr>
            <a:graphicFrameLocks noChangeAspect="1"/>
          </p:cNvGraphicFramePr>
          <p:nvPr/>
        </p:nvGraphicFramePr>
        <p:xfrm>
          <a:off x="6443663" y="2205038"/>
          <a:ext cx="425450" cy="504825"/>
        </p:xfrm>
        <a:graphic>
          <a:graphicData uri="http://schemas.openxmlformats.org/presentationml/2006/ole">
            <p:oleObj spid="_x0000_s12309" name="Формула" r:id="rId22" imgW="203040" imgH="241200" progId="Equation.3">
              <p:embed/>
            </p:oleObj>
          </a:graphicData>
        </a:graphic>
      </p:graphicFrame>
      <p:graphicFrame>
        <p:nvGraphicFramePr>
          <p:cNvPr id="12310" name="Object 52"/>
          <p:cNvGraphicFramePr>
            <a:graphicFrameLocks noChangeAspect="1"/>
          </p:cNvGraphicFramePr>
          <p:nvPr/>
        </p:nvGraphicFramePr>
        <p:xfrm>
          <a:off x="2916238" y="3068638"/>
          <a:ext cx="371475" cy="503237"/>
        </p:xfrm>
        <a:graphic>
          <a:graphicData uri="http://schemas.openxmlformats.org/presentationml/2006/ole">
            <p:oleObj spid="_x0000_s12310" name="Формула" r:id="rId23" imgW="177480" imgH="241200" progId="Equation.3">
              <p:embed/>
            </p:oleObj>
          </a:graphicData>
        </a:graphic>
      </p:graphicFrame>
      <p:graphicFrame>
        <p:nvGraphicFramePr>
          <p:cNvPr id="12311" name="Object 53"/>
          <p:cNvGraphicFramePr>
            <a:graphicFrameLocks noChangeAspect="1"/>
          </p:cNvGraphicFramePr>
          <p:nvPr/>
        </p:nvGraphicFramePr>
        <p:xfrm>
          <a:off x="2411413" y="2276475"/>
          <a:ext cx="381000" cy="431800"/>
        </p:xfrm>
        <a:graphic>
          <a:graphicData uri="http://schemas.openxmlformats.org/presentationml/2006/ole">
            <p:oleObj spid="_x0000_s12311" name="Формула" r:id="rId24" imgW="190440" imgH="215640" progId="Equation.3">
              <p:embed/>
            </p:oleObj>
          </a:graphicData>
        </a:graphic>
      </p:graphicFrame>
      <p:graphicFrame>
        <p:nvGraphicFramePr>
          <p:cNvPr id="12312" name="Object 54"/>
          <p:cNvGraphicFramePr>
            <a:graphicFrameLocks noChangeAspect="1"/>
          </p:cNvGraphicFramePr>
          <p:nvPr/>
        </p:nvGraphicFramePr>
        <p:xfrm>
          <a:off x="4284663" y="2708275"/>
          <a:ext cx="371475" cy="503238"/>
        </p:xfrm>
        <a:graphic>
          <a:graphicData uri="http://schemas.openxmlformats.org/presentationml/2006/ole">
            <p:oleObj spid="_x0000_s12312" name="Формула" r:id="rId25" imgW="177480" imgH="241200" progId="Equation.3">
              <p:embed/>
            </p:oleObj>
          </a:graphicData>
        </a:graphic>
      </p:graphicFrame>
      <p:graphicFrame>
        <p:nvGraphicFramePr>
          <p:cNvPr id="12313" name="Object 55"/>
          <p:cNvGraphicFramePr>
            <a:graphicFrameLocks noChangeAspect="1"/>
          </p:cNvGraphicFramePr>
          <p:nvPr/>
        </p:nvGraphicFramePr>
        <p:xfrm>
          <a:off x="3995738" y="1700213"/>
          <a:ext cx="381000" cy="431800"/>
        </p:xfrm>
        <a:graphic>
          <a:graphicData uri="http://schemas.openxmlformats.org/presentationml/2006/ole">
            <p:oleObj spid="_x0000_s12313" name="Формула" r:id="rId26" imgW="190440" imgH="215640" progId="Equation.3">
              <p:embed/>
            </p:oleObj>
          </a:graphicData>
        </a:graphic>
      </p:graphicFrame>
      <p:graphicFrame>
        <p:nvGraphicFramePr>
          <p:cNvPr id="12314" name="Object 56"/>
          <p:cNvGraphicFramePr>
            <a:graphicFrameLocks noChangeAspect="1"/>
          </p:cNvGraphicFramePr>
          <p:nvPr/>
        </p:nvGraphicFramePr>
        <p:xfrm>
          <a:off x="5580063" y="2781300"/>
          <a:ext cx="371475" cy="503238"/>
        </p:xfrm>
        <a:graphic>
          <a:graphicData uri="http://schemas.openxmlformats.org/presentationml/2006/ole">
            <p:oleObj spid="_x0000_s12314" name="Формула" r:id="rId27" imgW="177480" imgH="241200" progId="Equation.3">
              <p:embed/>
            </p:oleObj>
          </a:graphicData>
        </a:graphic>
      </p:graphicFrame>
      <p:graphicFrame>
        <p:nvGraphicFramePr>
          <p:cNvPr id="12315" name="Object 57"/>
          <p:cNvGraphicFramePr>
            <a:graphicFrameLocks noChangeAspect="1"/>
          </p:cNvGraphicFramePr>
          <p:nvPr/>
        </p:nvGraphicFramePr>
        <p:xfrm>
          <a:off x="5580063" y="1773238"/>
          <a:ext cx="381000" cy="431800"/>
        </p:xfrm>
        <a:graphic>
          <a:graphicData uri="http://schemas.openxmlformats.org/presentationml/2006/ole">
            <p:oleObj spid="_x0000_s12315" name="Формула" r:id="rId28" imgW="190440" imgH="215640" progId="Equation.3">
              <p:embed/>
            </p:oleObj>
          </a:graphicData>
        </a:graphic>
      </p:graphicFrame>
      <p:graphicFrame>
        <p:nvGraphicFramePr>
          <p:cNvPr id="12316" name="Object 58"/>
          <p:cNvGraphicFramePr>
            <a:graphicFrameLocks noChangeAspect="1"/>
          </p:cNvGraphicFramePr>
          <p:nvPr/>
        </p:nvGraphicFramePr>
        <p:xfrm>
          <a:off x="6948488" y="3429000"/>
          <a:ext cx="371475" cy="503238"/>
        </p:xfrm>
        <a:graphic>
          <a:graphicData uri="http://schemas.openxmlformats.org/presentationml/2006/ole">
            <p:oleObj spid="_x0000_s12316" name="Формула" r:id="rId29" imgW="177480" imgH="241200" progId="Equation.3">
              <p:embed/>
            </p:oleObj>
          </a:graphicData>
        </a:graphic>
      </p:graphicFrame>
      <p:graphicFrame>
        <p:nvGraphicFramePr>
          <p:cNvPr id="12317" name="Object 59"/>
          <p:cNvGraphicFramePr>
            <a:graphicFrameLocks noChangeAspect="1"/>
          </p:cNvGraphicFramePr>
          <p:nvPr/>
        </p:nvGraphicFramePr>
        <p:xfrm>
          <a:off x="7667625" y="2852738"/>
          <a:ext cx="381000" cy="431800"/>
        </p:xfrm>
        <a:graphic>
          <a:graphicData uri="http://schemas.openxmlformats.org/presentationml/2006/ole">
            <p:oleObj spid="_x0000_s12317" name="Формула" r:id="rId30" imgW="190440" imgH="215640" progId="Equation.3">
              <p:embed/>
            </p:oleObj>
          </a:graphicData>
        </a:graphic>
      </p:graphicFrame>
      <p:sp>
        <p:nvSpPr>
          <p:cNvPr id="12348" name="Text Box 60"/>
          <p:cNvSpPr txBox="1">
            <a:spLocks noChangeArrowheads="1"/>
          </p:cNvSpPr>
          <p:nvPr/>
        </p:nvSpPr>
        <p:spPr bwMode="auto">
          <a:xfrm>
            <a:off x="1187450" y="19891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2349" name="Text Box 61"/>
          <p:cNvSpPr txBox="1">
            <a:spLocks noChangeArrowheads="1"/>
          </p:cNvSpPr>
          <p:nvPr/>
        </p:nvSpPr>
        <p:spPr bwMode="auto">
          <a:xfrm>
            <a:off x="2339975" y="14843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2350" name="Text Box 62"/>
          <p:cNvSpPr txBox="1">
            <a:spLocks noChangeArrowheads="1"/>
          </p:cNvSpPr>
          <p:nvPr/>
        </p:nvSpPr>
        <p:spPr bwMode="auto">
          <a:xfrm>
            <a:off x="3059113" y="11969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2351" name="Text Box 63"/>
          <p:cNvSpPr txBox="1">
            <a:spLocks noChangeArrowheads="1"/>
          </p:cNvSpPr>
          <p:nvPr/>
        </p:nvSpPr>
        <p:spPr bwMode="auto">
          <a:xfrm>
            <a:off x="3995738" y="9810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2352" name="Text Box 64"/>
          <p:cNvSpPr txBox="1">
            <a:spLocks noChangeArrowheads="1"/>
          </p:cNvSpPr>
          <p:nvPr/>
        </p:nvSpPr>
        <p:spPr bwMode="auto">
          <a:xfrm>
            <a:off x="4716463" y="9080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12353" name="Text Box 65"/>
          <p:cNvSpPr txBox="1">
            <a:spLocks noChangeArrowheads="1"/>
          </p:cNvSpPr>
          <p:nvPr/>
        </p:nvSpPr>
        <p:spPr bwMode="auto">
          <a:xfrm>
            <a:off x="5867400" y="11255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12354" name="Text Box 66"/>
          <p:cNvSpPr txBox="1">
            <a:spLocks noChangeArrowheads="1"/>
          </p:cNvSpPr>
          <p:nvPr/>
        </p:nvSpPr>
        <p:spPr bwMode="auto">
          <a:xfrm>
            <a:off x="6443663" y="13414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12355" name="Text Box 67"/>
          <p:cNvSpPr txBox="1">
            <a:spLocks noChangeArrowheads="1"/>
          </p:cNvSpPr>
          <p:nvPr/>
        </p:nvSpPr>
        <p:spPr bwMode="auto">
          <a:xfrm>
            <a:off x="7667625" y="19161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rot="-401266" flipH="1" flipV="1">
            <a:off x="3389313" y="2519363"/>
            <a:ext cx="576262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357" name="Line 69"/>
          <p:cNvSpPr>
            <a:spLocks noChangeShapeType="1"/>
          </p:cNvSpPr>
          <p:nvPr/>
        </p:nvSpPr>
        <p:spPr bwMode="auto">
          <a:xfrm flipV="1">
            <a:off x="1187450" y="22050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2268538" y="1700213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59" name="Line 71"/>
          <p:cNvSpPr>
            <a:spLocks noChangeShapeType="1"/>
          </p:cNvSpPr>
          <p:nvPr/>
        </p:nvSpPr>
        <p:spPr bwMode="auto">
          <a:xfrm flipV="1">
            <a:off x="3995738" y="1196975"/>
            <a:ext cx="43180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60" name="Line 72"/>
          <p:cNvSpPr>
            <a:spLocks noChangeShapeType="1"/>
          </p:cNvSpPr>
          <p:nvPr/>
        </p:nvSpPr>
        <p:spPr bwMode="auto">
          <a:xfrm flipV="1">
            <a:off x="4716463" y="11255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61" name="Line 73"/>
          <p:cNvSpPr>
            <a:spLocks noChangeShapeType="1"/>
          </p:cNvSpPr>
          <p:nvPr/>
        </p:nvSpPr>
        <p:spPr bwMode="auto">
          <a:xfrm flipV="1">
            <a:off x="5795963" y="13414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2" name="Line 2"/>
          <p:cNvSpPr>
            <a:spLocks noChangeShapeType="1"/>
          </p:cNvSpPr>
          <p:nvPr/>
        </p:nvSpPr>
        <p:spPr bwMode="auto">
          <a:xfrm>
            <a:off x="3414713" y="6165850"/>
            <a:ext cx="2808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43" name="Rectangle 2"/>
          <p:cNvSpPr>
            <a:spLocks noRot="1" noChangeArrowheads="1"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Решение задач</a:t>
            </a:r>
            <a:endParaRPr lang="ru-RU" sz="36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3344" name="Rectangle 4"/>
          <p:cNvSpPr>
            <a:spLocks noChangeArrowheads="1"/>
          </p:cNvSpPr>
          <p:nvPr/>
        </p:nvSpPr>
        <p:spPr bwMode="auto">
          <a:xfrm>
            <a:off x="0" y="692150"/>
            <a:ext cx="84978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/>
            <a:r>
              <a:rPr lang="ru-RU" sz="2800" b="1">
                <a:solidFill>
                  <a:srgbClr val="002060"/>
                </a:solidFill>
                <a:latin typeface="Times New Roman" pitchFamily="18" charset="0"/>
              </a:rPr>
              <a:t>Анализ вариантов </a:t>
            </a:r>
            <a:endParaRPr lang="ru-RU" sz="2800" b="1">
              <a:latin typeface="Times New Roman" pitchFamily="18" charset="0"/>
            </a:endParaRPr>
          </a:p>
          <a:p>
            <a:pPr indent="446088"/>
            <a:r>
              <a:rPr lang="ru-RU" sz="2800" b="1">
                <a:latin typeface="Times New Roman" pitchFamily="18" charset="0"/>
              </a:rPr>
              <a:t>      </a:t>
            </a:r>
          </a:p>
        </p:txBody>
      </p:sp>
      <p:sp>
        <p:nvSpPr>
          <p:cNvPr id="13345" name="Line 5"/>
          <p:cNvSpPr>
            <a:spLocks noChangeShapeType="1"/>
          </p:cNvSpPr>
          <p:nvPr/>
        </p:nvSpPr>
        <p:spPr bwMode="auto">
          <a:xfrm flipH="1" flipV="1">
            <a:off x="4140200" y="5516563"/>
            <a:ext cx="576263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46" name="Line 6"/>
          <p:cNvSpPr>
            <a:spLocks noChangeShapeType="1"/>
          </p:cNvSpPr>
          <p:nvPr/>
        </p:nvSpPr>
        <p:spPr bwMode="auto">
          <a:xfrm flipV="1">
            <a:off x="4716463" y="5516563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47" name="Line 8"/>
          <p:cNvSpPr>
            <a:spLocks noChangeShapeType="1"/>
          </p:cNvSpPr>
          <p:nvPr/>
        </p:nvSpPr>
        <p:spPr bwMode="auto">
          <a:xfrm flipH="1" flipV="1">
            <a:off x="3995738" y="4724400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48" name="Line 9"/>
          <p:cNvSpPr>
            <a:spLocks noChangeShapeType="1"/>
          </p:cNvSpPr>
          <p:nvPr/>
        </p:nvSpPr>
        <p:spPr bwMode="auto">
          <a:xfrm rot="1367084" flipH="1" flipV="1">
            <a:off x="4933950" y="3979863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49" name="Line 10"/>
          <p:cNvSpPr>
            <a:spLocks noChangeShapeType="1"/>
          </p:cNvSpPr>
          <p:nvPr/>
        </p:nvSpPr>
        <p:spPr bwMode="auto">
          <a:xfrm rot="1367084" flipV="1">
            <a:off x="5468938" y="4189413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50" name="Line 12"/>
          <p:cNvSpPr>
            <a:spLocks noChangeShapeType="1"/>
          </p:cNvSpPr>
          <p:nvPr/>
        </p:nvSpPr>
        <p:spPr bwMode="auto">
          <a:xfrm rot="1367084" flipH="1" flipV="1">
            <a:off x="5099050" y="3105150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51" name="Line 13"/>
          <p:cNvSpPr>
            <a:spLocks noChangeShapeType="1"/>
          </p:cNvSpPr>
          <p:nvPr/>
        </p:nvSpPr>
        <p:spPr bwMode="auto">
          <a:xfrm rot="-1414734" flipH="1" flipV="1">
            <a:off x="3298825" y="4216400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52" name="Line 14"/>
          <p:cNvSpPr>
            <a:spLocks noChangeShapeType="1"/>
          </p:cNvSpPr>
          <p:nvPr/>
        </p:nvSpPr>
        <p:spPr bwMode="auto">
          <a:xfrm rot="20185266" flipV="1">
            <a:off x="3835400" y="4000500"/>
            <a:ext cx="504825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53" name="Line 15"/>
          <p:cNvSpPr>
            <a:spLocks noChangeShapeType="1"/>
          </p:cNvSpPr>
          <p:nvPr/>
        </p:nvSpPr>
        <p:spPr bwMode="auto">
          <a:xfrm rot="20185266" flipV="1">
            <a:off x="4024313" y="3138488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54" name="Line 16"/>
          <p:cNvSpPr>
            <a:spLocks noChangeShapeType="1"/>
          </p:cNvSpPr>
          <p:nvPr/>
        </p:nvSpPr>
        <p:spPr bwMode="auto">
          <a:xfrm rot="-1414734" flipH="1" flipV="1">
            <a:off x="2916238" y="364490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55" name="Line 17"/>
          <p:cNvSpPr>
            <a:spLocks noChangeShapeType="1"/>
          </p:cNvSpPr>
          <p:nvPr/>
        </p:nvSpPr>
        <p:spPr bwMode="auto">
          <a:xfrm rot="-1414734" flipH="1" flipV="1">
            <a:off x="2079625" y="3179763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56" name="Line 18"/>
          <p:cNvSpPr>
            <a:spLocks noChangeShapeType="1"/>
          </p:cNvSpPr>
          <p:nvPr/>
        </p:nvSpPr>
        <p:spPr bwMode="auto">
          <a:xfrm rot="20185266" flipV="1">
            <a:off x="2611438" y="2963863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57" name="Line 19"/>
          <p:cNvSpPr>
            <a:spLocks noChangeShapeType="1"/>
          </p:cNvSpPr>
          <p:nvPr/>
        </p:nvSpPr>
        <p:spPr bwMode="auto">
          <a:xfrm rot="20185266" flipV="1">
            <a:off x="2800350" y="2101850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58" name="Line 20"/>
          <p:cNvSpPr>
            <a:spLocks noChangeShapeType="1"/>
          </p:cNvSpPr>
          <p:nvPr/>
        </p:nvSpPr>
        <p:spPr bwMode="auto">
          <a:xfrm rot="-1414734" flipH="1" flipV="1">
            <a:off x="1679575" y="259238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59" name="Line 21"/>
          <p:cNvSpPr>
            <a:spLocks noChangeShapeType="1"/>
          </p:cNvSpPr>
          <p:nvPr/>
        </p:nvSpPr>
        <p:spPr bwMode="auto">
          <a:xfrm rot="21198734" flipV="1">
            <a:off x="3960813" y="2457450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60" name="Line 22"/>
          <p:cNvSpPr>
            <a:spLocks noChangeShapeType="1"/>
          </p:cNvSpPr>
          <p:nvPr/>
        </p:nvSpPr>
        <p:spPr bwMode="auto">
          <a:xfrm rot="21198734" flipV="1">
            <a:off x="4379913" y="163195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61" name="Line 23"/>
          <p:cNvSpPr>
            <a:spLocks noChangeShapeType="1"/>
          </p:cNvSpPr>
          <p:nvPr/>
        </p:nvSpPr>
        <p:spPr bwMode="auto">
          <a:xfrm rot="-401266" flipH="1" flipV="1">
            <a:off x="3163888" y="1774825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62" name="Line 24"/>
          <p:cNvSpPr>
            <a:spLocks noChangeShapeType="1"/>
          </p:cNvSpPr>
          <p:nvPr/>
        </p:nvSpPr>
        <p:spPr bwMode="auto">
          <a:xfrm rot="608811" flipH="1" flipV="1">
            <a:off x="4737100" y="2420938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63" name="Line 25"/>
          <p:cNvSpPr>
            <a:spLocks noChangeShapeType="1"/>
          </p:cNvSpPr>
          <p:nvPr/>
        </p:nvSpPr>
        <p:spPr bwMode="auto">
          <a:xfrm rot="608811" flipV="1">
            <a:off x="5305425" y="2514600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64" name="Line 26"/>
          <p:cNvSpPr>
            <a:spLocks noChangeShapeType="1"/>
          </p:cNvSpPr>
          <p:nvPr/>
        </p:nvSpPr>
        <p:spPr bwMode="auto">
          <a:xfrm rot="608811" flipV="1">
            <a:off x="5940425" y="177323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65" name="Line 27"/>
          <p:cNvSpPr>
            <a:spLocks noChangeShapeType="1"/>
          </p:cNvSpPr>
          <p:nvPr/>
        </p:nvSpPr>
        <p:spPr bwMode="auto">
          <a:xfrm rot="608811" flipH="1" flipV="1">
            <a:off x="4727575" y="157638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66" name="Line 28"/>
          <p:cNvSpPr>
            <a:spLocks noChangeShapeType="1"/>
          </p:cNvSpPr>
          <p:nvPr/>
        </p:nvSpPr>
        <p:spPr bwMode="auto">
          <a:xfrm rot="1414734" flipV="1">
            <a:off x="6626225" y="3121025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67" name="Line 29"/>
          <p:cNvSpPr>
            <a:spLocks noChangeShapeType="1"/>
          </p:cNvSpPr>
          <p:nvPr/>
        </p:nvSpPr>
        <p:spPr bwMode="auto">
          <a:xfrm rot="1414734" flipH="1" flipV="1">
            <a:off x="6165850" y="2903538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68" name="Line 30"/>
          <p:cNvSpPr>
            <a:spLocks noChangeShapeType="1"/>
          </p:cNvSpPr>
          <p:nvPr/>
        </p:nvSpPr>
        <p:spPr bwMode="auto">
          <a:xfrm rot="1414734" flipH="1" flipV="1">
            <a:off x="6337300" y="204311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69" name="Line 31"/>
          <p:cNvSpPr>
            <a:spLocks noChangeShapeType="1"/>
          </p:cNvSpPr>
          <p:nvPr/>
        </p:nvSpPr>
        <p:spPr bwMode="auto">
          <a:xfrm rot="1414734" flipV="1">
            <a:off x="7458075" y="253206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3314" name="Object 32"/>
          <p:cNvGraphicFramePr>
            <a:graphicFrameLocks noChangeAspect="1"/>
          </p:cNvGraphicFramePr>
          <p:nvPr/>
        </p:nvGraphicFramePr>
        <p:xfrm>
          <a:off x="3779838" y="5589588"/>
          <a:ext cx="476250" cy="539750"/>
        </p:xfrm>
        <a:graphic>
          <a:graphicData uri="http://schemas.openxmlformats.org/presentationml/2006/ole">
            <p:oleObj spid="_x0000_s13314" name="Формула" r:id="rId3" imgW="190440" imgH="215640" progId="Equation.3">
              <p:embed/>
            </p:oleObj>
          </a:graphicData>
        </a:graphic>
      </p:graphicFrame>
      <p:graphicFrame>
        <p:nvGraphicFramePr>
          <p:cNvPr id="13315" name="Object 33"/>
          <p:cNvGraphicFramePr>
            <a:graphicFrameLocks noChangeAspect="1"/>
          </p:cNvGraphicFramePr>
          <p:nvPr/>
        </p:nvGraphicFramePr>
        <p:xfrm>
          <a:off x="3563938" y="4941888"/>
          <a:ext cx="455612" cy="481012"/>
        </p:xfrm>
        <a:graphic>
          <a:graphicData uri="http://schemas.openxmlformats.org/presentationml/2006/ole">
            <p:oleObj spid="_x0000_s13315" name="Формула" r:id="rId4" imgW="228600" imgH="241200" progId="Equation.3">
              <p:embed/>
            </p:oleObj>
          </a:graphicData>
        </a:graphic>
      </p:graphicFrame>
      <p:graphicFrame>
        <p:nvGraphicFramePr>
          <p:cNvPr id="13316" name="Object 34"/>
          <p:cNvGraphicFramePr>
            <a:graphicFrameLocks noChangeAspect="1"/>
          </p:cNvGraphicFramePr>
          <p:nvPr/>
        </p:nvGraphicFramePr>
        <p:xfrm>
          <a:off x="5076825" y="5661025"/>
          <a:ext cx="404813" cy="481013"/>
        </p:xfrm>
        <a:graphic>
          <a:graphicData uri="http://schemas.openxmlformats.org/presentationml/2006/ole">
            <p:oleObj spid="_x0000_s13316" name="Формула" r:id="rId5" imgW="203040" imgH="241200" progId="Equation.3">
              <p:embed/>
            </p:oleObj>
          </a:graphicData>
        </a:graphic>
      </p:graphicFrame>
      <p:graphicFrame>
        <p:nvGraphicFramePr>
          <p:cNvPr id="13317" name="Object 35"/>
          <p:cNvGraphicFramePr>
            <a:graphicFrameLocks noChangeAspect="1"/>
          </p:cNvGraphicFramePr>
          <p:nvPr/>
        </p:nvGraphicFramePr>
        <p:xfrm>
          <a:off x="5364163" y="4941888"/>
          <a:ext cx="395287" cy="395287"/>
        </p:xfrm>
        <a:graphic>
          <a:graphicData uri="http://schemas.openxmlformats.org/presentationml/2006/ole">
            <p:oleObj spid="_x0000_s13317" name="Формула" r:id="rId6" imgW="215640" imgH="215640" progId="Equation.3">
              <p:embed/>
            </p:oleObj>
          </a:graphicData>
        </a:graphic>
      </p:graphicFrame>
      <p:graphicFrame>
        <p:nvGraphicFramePr>
          <p:cNvPr id="13318" name="Object 36"/>
          <p:cNvGraphicFramePr>
            <a:graphicFrameLocks noChangeAspect="1"/>
          </p:cNvGraphicFramePr>
          <p:nvPr/>
        </p:nvGraphicFramePr>
        <p:xfrm>
          <a:off x="3203575" y="4508500"/>
          <a:ext cx="385763" cy="468313"/>
        </p:xfrm>
        <a:graphic>
          <a:graphicData uri="http://schemas.openxmlformats.org/presentationml/2006/ole">
            <p:oleObj spid="_x0000_s13318" name="Формула" r:id="rId7" imgW="177480" imgH="215640" progId="Equation.3">
              <p:embed/>
            </p:oleObj>
          </a:graphicData>
        </a:graphic>
      </p:graphicFrame>
      <p:graphicFrame>
        <p:nvGraphicFramePr>
          <p:cNvPr id="13319" name="Object 37"/>
          <p:cNvGraphicFramePr>
            <a:graphicFrameLocks noChangeAspect="1"/>
          </p:cNvGraphicFramePr>
          <p:nvPr/>
        </p:nvGraphicFramePr>
        <p:xfrm>
          <a:off x="2555875" y="3933825"/>
          <a:ext cx="452438" cy="503238"/>
        </p:xfrm>
        <a:graphic>
          <a:graphicData uri="http://schemas.openxmlformats.org/presentationml/2006/ole">
            <p:oleObj spid="_x0000_s13319" name="Формула" r:id="rId8" imgW="228600" imgH="253800" progId="Equation.3">
              <p:embed/>
            </p:oleObj>
          </a:graphicData>
        </a:graphic>
      </p:graphicFrame>
      <p:graphicFrame>
        <p:nvGraphicFramePr>
          <p:cNvPr id="13320" name="Object 38"/>
          <p:cNvGraphicFramePr>
            <a:graphicFrameLocks noChangeAspect="1"/>
          </p:cNvGraphicFramePr>
          <p:nvPr/>
        </p:nvGraphicFramePr>
        <p:xfrm>
          <a:off x="4140200" y="4076700"/>
          <a:ext cx="379413" cy="481013"/>
        </p:xfrm>
        <a:graphic>
          <a:graphicData uri="http://schemas.openxmlformats.org/presentationml/2006/ole">
            <p:oleObj spid="_x0000_s13320" name="Формула" r:id="rId9" imgW="190440" imgH="241200" progId="Equation.3">
              <p:embed/>
            </p:oleObj>
          </a:graphicData>
        </a:graphic>
      </p:graphicFrame>
      <p:graphicFrame>
        <p:nvGraphicFramePr>
          <p:cNvPr id="13321" name="Object 39"/>
          <p:cNvGraphicFramePr>
            <a:graphicFrameLocks noChangeAspect="1"/>
          </p:cNvGraphicFramePr>
          <p:nvPr/>
        </p:nvGraphicFramePr>
        <p:xfrm>
          <a:off x="4140200" y="3284538"/>
          <a:ext cx="379413" cy="401637"/>
        </p:xfrm>
        <a:graphic>
          <a:graphicData uri="http://schemas.openxmlformats.org/presentationml/2006/ole">
            <p:oleObj spid="_x0000_s13321" name="Формула" r:id="rId10" imgW="215640" imgH="228600" progId="Equation.3">
              <p:embed/>
            </p:oleObj>
          </a:graphicData>
        </a:graphic>
      </p:graphicFrame>
      <p:graphicFrame>
        <p:nvGraphicFramePr>
          <p:cNvPr id="13322" name="Object 40"/>
          <p:cNvGraphicFramePr>
            <a:graphicFrameLocks noChangeAspect="1"/>
          </p:cNvGraphicFramePr>
          <p:nvPr/>
        </p:nvGraphicFramePr>
        <p:xfrm>
          <a:off x="4859338" y="4076700"/>
          <a:ext cx="385762" cy="468313"/>
        </p:xfrm>
        <a:graphic>
          <a:graphicData uri="http://schemas.openxmlformats.org/presentationml/2006/ole">
            <p:oleObj spid="_x0000_s13322" name="Формула" r:id="rId11" imgW="177480" imgH="215640" progId="Equation.3">
              <p:embed/>
            </p:oleObj>
          </a:graphicData>
        </a:graphic>
      </p:graphicFrame>
      <p:graphicFrame>
        <p:nvGraphicFramePr>
          <p:cNvPr id="13323" name="Object 41"/>
          <p:cNvGraphicFramePr>
            <a:graphicFrameLocks noChangeAspect="1"/>
          </p:cNvGraphicFramePr>
          <p:nvPr/>
        </p:nvGraphicFramePr>
        <p:xfrm>
          <a:off x="4716463" y="3141663"/>
          <a:ext cx="452437" cy="503237"/>
        </p:xfrm>
        <a:graphic>
          <a:graphicData uri="http://schemas.openxmlformats.org/presentationml/2006/ole">
            <p:oleObj spid="_x0000_s13323" name="Формула" r:id="rId12" imgW="228600" imgH="253800" progId="Equation.3">
              <p:embed/>
            </p:oleObj>
          </a:graphicData>
        </a:graphic>
      </p:graphicFrame>
      <p:graphicFrame>
        <p:nvGraphicFramePr>
          <p:cNvPr id="13324" name="Object 42"/>
          <p:cNvGraphicFramePr>
            <a:graphicFrameLocks noChangeAspect="1"/>
          </p:cNvGraphicFramePr>
          <p:nvPr/>
        </p:nvGraphicFramePr>
        <p:xfrm>
          <a:off x="5795963" y="4508500"/>
          <a:ext cx="379412" cy="481013"/>
        </p:xfrm>
        <a:graphic>
          <a:graphicData uri="http://schemas.openxmlformats.org/presentationml/2006/ole">
            <p:oleObj spid="_x0000_s13324" name="Формула" r:id="rId13" imgW="190440" imgH="241200" progId="Equation.3">
              <p:embed/>
            </p:oleObj>
          </a:graphicData>
        </a:graphic>
      </p:graphicFrame>
      <p:graphicFrame>
        <p:nvGraphicFramePr>
          <p:cNvPr id="13325" name="Object 43"/>
          <p:cNvGraphicFramePr>
            <a:graphicFrameLocks noChangeAspect="1"/>
          </p:cNvGraphicFramePr>
          <p:nvPr/>
        </p:nvGraphicFramePr>
        <p:xfrm>
          <a:off x="6372225" y="3860800"/>
          <a:ext cx="379413" cy="401638"/>
        </p:xfrm>
        <a:graphic>
          <a:graphicData uri="http://schemas.openxmlformats.org/presentationml/2006/ole">
            <p:oleObj spid="_x0000_s13325" name="Формула" r:id="rId14" imgW="215640" imgH="228600" progId="Equation.3">
              <p:embed/>
            </p:oleObj>
          </a:graphicData>
        </a:graphic>
      </p:graphicFrame>
      <p:graphicFrame>
        <p:nvGraphicFramePr>
          <p:cNvPr id="13326" name="Object 44"/>
          <p:cNvGraphicFramePr>
            <a:graphicFrameLocks noChangeAspect="1"/>
          </p:cNvGraphicFramePr>
          <p:nvPr/>
        </p:nvGraphicFramePr>
        <p:xfrm>
          <a:off x="1979613" y="3573463"/>
          <a:ext cx="384175" cy="503237"/>
        </p:xfrm>
        <a:graphic>
          <a:graphicData uri="http://schemas.openxmlformats.org/presentationml/2006/ole">
            <p:oleObj spid="_x0000_s13326" name="Формула" r:id="rId15" imgW="164880" imgH="215640" progId="Equation.3">
              <p:embed/>
            </p:oleObj>
          </a:graphicData>
        </a:graphic>
      </p:graphicFrame>
      <p:graphicFrame>
        <p:nvGraphicFramePr>
          <p:cNvPr id="13327" name="Object 45"/>
          <p:cNvGraphicFramePr>
            <a:graphicFrameLocks noChangeAspect="1"/>
          </p:cNvGraphicFramePr>
          <p:nvPr/>
        </p:nvGraphicFramePr>
        <p:xfrm>
          <a:off x="1258888" y="2852738"/>
          <a:ext cx="425450" cy="504825"/>
        </p:xfrm>
        <a:graphic>
          <a:graphicData uri="http://schemas.openxmlformats.org/presentationml/2006/ole">
            <p:oleObj spid="_x0000_s13327" name="Формула" r:id="rId16" imgW="203040" imgH="241200" progId="Equation.3">
              <p:embed/>
            </p:oleObj>
          </a:graphicData>
        </a:graphic>
      </p:graphicFrame>
      <p:graphicFrame>
        <p:nvGraphicFramePr>
          <p:cNvPr id="13328" name="Object 46"/>
          <p:cNvGraphicFramePr>
            <a:graphicFrameLocks noChangeAspect="1"/>
          </p:cNvGraphicFramePr>
          <p:nvPr/>
        </p:nvGraphicFramePr>
        <p:xfrm>
          <a:off x="3635375" y="2349500"/>
          <a:ext cx="384175" cy="503238"/>
        </p:xfrm>
        <a:graphic>
          <a:graphicData uri="http://schemas.openxmlformats.org/presentationml/2006/ole">
            <p:oleObj spid="_x0000_s13328" name="Формула" r:id="rId17" imgW="164880" imgH="215640" progId="Equation.3">
              <p:embed/>
            </p:oleObj>
          </a:graphicData>
        </a:graphic>
      </p:graphicFrame>
      <p:graphicFrame>
        <p:nvGraphicFramePr>
          <p:cNvPr id="13329" name="Object 47"/>
          <p:cNvGraphicFramePr>
            <a:graphicFrameLocks noChangeAspect="1"/>
          </p:cNvGraphicFramePr>
          <p:nvPr/>
        </p:nvGraphicFramePr>
        <p:xfrm>
          <a:off x="3275013" y="1771650"/>
          <a:ext cx="425450" cy="504825"/>
        </p:xfrm>
        <a:graphic>
          <a:graphicData uri="http://schemas.openxmlformats.org/presentationml/2006/ole">
            <p:oleObj spid="_x0000_s13329" name="Формула" r:id="rId18" imgW="203040" imgH="241200" progId="Equation.3">
              <p:embed/>
            </p:oleObj>
          </a:graphicData>
        </a:graphic>
      </p:graphicFrame>
      <p:graphicFrame>
        <p:nvGraphicFramePr>
          <p:cNvPr id="13330" name="Object 48"/>
          <p:cNvGraphicFramePr>
            <a:graphicFrameLocks noChangeAspect="1"/>
          </p:cNvGraphicFramePr>
          <p:nvPr/>
        </p:nvGraphicFramePr>
        <p:xfrm>
          <a:off x="5003800" y="2133600"/>
          <a:ext cx="384175" cy="503238"/>
        </p:xfrm>
        <a:graphic>
          <a:graphicData uri="http://schemas.openxmlformats.org/presentationml/2006/ole">
            <p:oleObj spid="_x0000_s13330" name="Формула" r:id="rId19" imgW="164880" imgH="215640" progId="Equation.3">
              <p:embed/>
            </p:oleObj>
          </a:graphicData>
        </a:graphic>
      </p:graphicFrame>
      <p:graphicFrame>
        <p:nvGraphicFramePr>
          <p:cNvPr id="13331" name="Object 49"/>
          <p:cNvGraphicFramePr>
            <a:graphicFrameLocks noChangeAspect="1"/>
          </p:cNvGraphicFramePr>
          <p:nvPr/>
        </p:nvGraphicFramePr>
        <p:xfrm>
          <a:off x="4859338" y="1557338"/>
          <a:ext cx="425450" cy="504825"/>
        </p:xfrm>
        <a:graphic>
          <a:graphicData uri="http://schemas.openxmlformats.org/presentationml/2006/ole">
            <p:oleObj spid="_x0000_s13331" name="Формула" r:id="rId20" imgW="203040" imgH="241200" progId="Equation.3">
              <p:embed/>
            </p:oleObj>
          </a:graphicData>
        </a:graphic>
      </p:graphicFrame>
      <p:graphicFrame>
        <p:nvGraphicFramePr>
          <p:cNvPr id="13332" name="Object 50"/>
          <p:cNvGraphicFramePr>
            <a:graphicFrameLocks noChangeAspect="1"/>
          </p:cNvGraphicFramePr>
          <p:nvPr/>
        </p:nvGraphicFramePr>
        <p:xfrm>
          <a:off x="6419850" y="2852738"/>
          <a:ext cx="384175" cy="503237"/>
        </p:xfrm>
        <a:graphic>
          <a:graphicData uri="http://schemas.openxmlformats.org/presentationml/2006/ole">
            <p:oleObj spid="_x0000_s13332" name="Формула" r:id="rId21" imgW="164880" imgH="215640" progId="Equation.3">
              <p:embed/>
            </p:oleObj>
          </a:graphicData>
        </a:graphic>
      </p:graphicFrame>
      <p:graphicFrame>
        <p:nvGraphicFramePr>
          <p:cNvPr id="13333" name="Object 51"/>
          <p:cNvGraphicFramePr>
            <a:graphicFrameLocks noChangeAspect="1"/>
          </p:cNvGraphicFramePr>
          <p:nvPr/>
        </p:nvGraphicFramePr>
        <p:xfrm>
          <a:off x="6443663" y="2205038"/>
          <a:ext cx="425450" cy="504825"/>
        </p:xfrm>
        <a:graphic>
          <a:graphicData uri="http://schemas.openxmlformats.org/presentationml/2006/ole">
            <p:oleObj spid="_x0000_s13333" name="Формула" r:id="rId22" imgW="203040" imgH="241200" progId="Equation.3">
              <p:embed/>
            </p:oleObj>
          </a:graphicData>
        </a:graphic>
      </p:graphicFrame>
      <p:graphicFrame>
        <p:nvGraphicFramePr>
          <p:cNvPr id="13334" name="Object 52"/>
          <p:cNvGraphicFramePr>
            <a:graphicFrameLocks noChangeAspect="1"/>
          </p:cNvGraphicFramePr>
          <p:nvPr/>
        </p:nvGraphicFramePr>
        <p:xfrm>
          <a:off x="2916238" y="3068638"/>
          <a:ext cx="371475" cy="503237"/>
        </p:xfrm>
        <a:graphic>
          <a:graphicData uri="http://schemas.openxmlformats.org/presentationml/2006/ole">
            <p:oleObj spid="_x0000_s13334" name="Формула" r:id="rId23" imgW="177480" imgH="241200" progId="Equation.3">
              <p:embed/>
            </p:oleObj>
          </a:graphicData>
        </a:graphic>
      </p:graphicFrame>
      <p:graphicFrame>
        <p:nvGraphicFramePr>
          <p:cNvPr id="13335" name="Object 53"/>
          <p:cNvGraphicFramePr>
            <a:graphicFrameLocks noChangeAspect="1"/>
          </p:cNvGraphicFramePr>
          <p:nvPr/>
        </p:nvGraphicFramePr>
        <p:xfrm>
          <a:off x="2411413" y="2276475"/>
          <a:ext cx="381000" cy="431800"/>
        </p:xfrm>
        <a:graphic>
          <a:graphicData uri="http://schemas.openxmlformats.org/presentationml/2006/ole">
            <p:oleObj spid="_x0000_s13335" name="Формула" r:id="rId24" imgW="190440" imgH="215640" progId="Equation.3">
              <p:embed/>
            </p:oleObj>
          </a:graphicData>
        </a:graphic>
      </p:graphicFrame>
      <p:graphicFrame>
        <p:nvGraphicFramePr>
          <p:cNvPr id="13336" name="Object 54"/>
          <p:cNvGraphicFramePr>
            <a:graphicFrameLocks noChangeAspect="1"/>
          </p:cNvGraphicFramePr>
          <p:nvPr/>
        </p:nvGraphicFramePr>
        <p:xfrm>
          <a:off x="4284663" y="2708275"/>
          <a:ext cx="371475" cy="503238"/>
        </p:xfrm>
        <a:graphic>
          <a:graphicData uri="http://schemas.openxmlformats.org/presentationml/2006/ole">
            <p:oleObj spid="_x0000_s13336" name="Формула" r:id="rId25" imgW="177480" imgH="241200" progId="Equation.3">
              <p:embed/>
            </p:oleObj>
          </a:graphicData>
        </a:graphic>
      </p:graphicFrame>
      <p:graphicFrame>
        <p:nvGraphicFramePr>
          <p:cNvPr id="13337" name="Object 55"/>
          <p:cNvGraphicFramePr>
            <a:graphicFrameLocks noChangeAspect="1"/>
          </p:cNvGraphicFramePr>
          <p:nvPr/>
        </p:nvGraphicFramePr>
        <p:xfrm>
          <a:off x="3995738" y="1700213"/>
          <a:ext cx="381000" cy="431800"/>
        </p:xfrm>
        <a:graphic>
          <a:graphicData uri="http://schemas.openxmlformats.org/presentationml/2006/ole">
            <p:oleObj spid="_x0000_s13337" name="Формула" r:id="rId26" imgW="190440" imgH="215640" progId="Equation.3">
              <p:embed/>
            </p:oleObj>
          </a:graphicData>
        </a:graphic>
      </p:graphicFrame>
      <p:graphicFrame>
        <p:nvGraphicFramePr>
          <p:cNvPr id="13338" name="Object 56"/>
          <p:cNvGraphicFramePr>
            <a:graphicFrameLocks noChangeAspect="1"/>
          </p:cNvGraphicFramePr>
          <p:nvPr/>
        </p:nvGraphicFramePr>
        <p:xfrm>
          <a:off x="5580063" y="2781300"/>
          <a:ext cx="371475" cy="503238"/>
        </p:xfrm>
        <a:graphic>
          <a:graphicData uri="http://schemas.openxmlformats.org/presentationml/2006/ole">
            <p:oleObj spid="_x0000_s13338" name="Формула" r:id="rId27" imgW="177480" imgH="241200" progId="Equation.3">
              <p:embed/>
            </p:oleObj>
          </a:graphicData>
        </a:graphic>
      </p:graphicFrame>
      <p:graphicFrame>
        <p:nvGraphicFramePr>
          <p:cNvPr id="13339" name="Object 57"/>
          <p:cNvGraphicFramePr>
            <a:graphicFrameLocks noChangeAspect="1"/>
          </p:cNvGraphicFramePr>
          <p:nvPr/>
        </p:nvGraphicFramePr>
        <p:xfrm>
          <a:off x="5580063" y="1773238"/>
          <a:ext cx="381000" cy="431800"/>
        </p:xfrm>
        <a:graphic>
          <a:graphicData uri="http://schemas.openxmlformats.org/presentationml/2006/ole">
            <p:oleObj spid="_x0000_s13339" name="Формула" r:id="rId28" imgW="190440" imgH="215640" progId="Equation.3">
              <p:embed/>
            </p:oleObj>
          </a:graphicData>
        </a:graphic>
      </p:graphicFrame>
      <p:graphicFrame>
        <p:nvGraphicFramePr>
          <p:cNvPr id="13340" name="Object 58"/>
          <p:cNvGraphicFramePr>
            <a:graphicFrameLocks noChangeAspect="1"/>
          </p:cNvGraphicFramePr>
          <p:nvPr/>
        </p:nvGraphicFramePr>
        <p:xfrm>
          <a:off x="6948488" y="3429000"/>
          <a:ext cx="371475" cy="503238"/>
        </p:xfrm>
        <a:graphic>
          <a:graphicData uri="http://schemas.openxmlformats.org/presentationml/2006/ole">
            <p:oleObj spid="_x0000_s13340" name="Формула" r:id="rId29" imgW="177480" imgH="241200" progId="Equation.3">
              <p:embed/>
            </p:oleObj>
          </a:graphicData>
        </a:graphic>
      </p:graphicFrame>
      <p:graphicFrame>
        <p:nvGraphicFramePr>
          <p:cNvPr id="13341" name="Object 59"/>
          <p:cNvGraphicFramePr>
            <a:graphicFrameLocks noChangeAspect="1"/>
          </p:cNvGraphicFramePr>
          <p:nvPr/>
        </p:nvGraphicFramePr>
        <p:xfrm>
          <a:off x="7667625" y="2852738"/>
          <a:ext cx="381000" cy="431800"/>
        </p:xfrm>
        <a:graphic>
          <a:graphicData uri="http://schemas.openxmlformats.org/presentationml/2006/ole">
            <p:oleObj spid="_x0000_s13341" name="Формула" r:id="rId30" imgW="190440" imgH="215640" progId="Equation.3">
              <p:embed/>
            </p:oleObj>
          </a:graphicData>
        </a:graphic>
      </p:graphicFrame>
      <p:sp>
        <p:nvSpPr>
          <p:cNvPr id="13370" name="Text Box 60"/>
          <p:cNvSpPr txBox="1">
            <a:spLocks noChangeArrowheads="1"/>
          </p:cNvSpPr>
          <p:nvPr/>
        </p:nvSpPr>
        <p:spPr bwMode="auto">
          <a:xfrm>
            <a:off x="1187450" y="19891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3371" name="Text Box 61"/>
          <p:cNvSpPr txBox="1">
            <a:spLocks noChangeArrowheads="1"/>
          </p:cNvSpPr>
          <p:nvPr/>
        </p:nvSpPr>
        <p:spPr bwMode="auto">
          <a:xfrm>
            <a:off x="2339975" y="14843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3372" name="Text Box 62"/>
          <p:cNvSpPr txBox="1">
            <a:spLocks noChangeArrowheads="1"/>
          </p:cNvSpPr>
          <p:nvPr/>
        </p:nvSpPr>
        <p:spPr bwMode="auto">
          <a:xfrm>
            <a:off x="3059113" y="11969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3373" name="Text Box 63"/>
          <p:cNvSpPr txBox="1">
            <a:spLocks noChangeArrowheads="1"/>
          </p:cNvSpPr>
          <p:nvPr/>
        </p:nvSpPr>
        <p:spPr bwMode="auto">
          <a:xfrm>
            <a:off x="3995738" y="9810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3374" name="Text Box 64"/>
          <p:cNvSpPr txBox="1">
            <a:spLocks noChangeArrowheads="1"/>
          </p:cNvSpPr>
          <p:nvPr/>
        </p:nvSpPr>
        <p:spPr bwMode="auto">
          <a:xfrm>
            <a:off x="4716463" y="9080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13375" name="Text Box 65"/>
          <p:cNvSpPr txBox="1">
            <a:spLocks noChangeArrowheads="1"/>
          </p:cNvSpPr>
          <p:nvPr/>
        </p:nvSpPr>
        <p:spPr bwMode="auto">
          <a:xfrm>
            <a:off x="5867400" y="11255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13376" name="Text Box 66"/>
          <p:cNvSpPr txBox="1">
            <a:spLocks noChangeArrowheads="1"/>
          </p:cNvSpPr>
          <p:nvPr/>
        </p:nvSpPr>
        <p:spPr bwMode="auto">
          <a:xfrm>
            <a:off x="6443663" y="13414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13377" name="Text Box 67"/>
          <p:cNvSpPr txBox="1">
            <a:spLocks noChangeArrowheads="1"/>
          </p:cNvSpPr>
          <p:nvPr/>
        </p:nvSpPr>
        <p:spPr bwMode="auto">
          <a:xfrm>
            <a:off x="7667625" y="19161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13378" name="Line 68"/>
          <p:cNvSpPr>
            <a:spLocks noChangeShapeType="1"/>
          </p:cNvSpPr>
          <p:nvPr/>
        </p:nvSpPr>
        <p:spPr bwMode="auto">
          <a:xfrm rot="-401266" flipH="1" flipV="1">
            <a:off x="3389313" y="2519363"/>
            <a:ext cx="576262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5219700" y="3573463"/>
            <a:ext cx="1152525" cy="1941512"/>
            <a:chOff x="3288" y="2251"/>
            <a:chExt cx="726" cy="1223"/>
          </a:xfrm>
        </p:grpSpPr>
        <p:sp>
          <p:nvSpPr>
            <p:cNvPr id="13385" name="Line 11"/>
            <p:cNvSpPr>
              <a:spLocks noChangeShapeType="1"/>
            </p:cNvSpPr>
            <p:nvPr/>
          </p:nvSpPr>
          <p:spPr bwMode="auto">
            <a:xfrm rot="1367084" flipV="1">
              <a:off x="3923" y="2251"/>
              <a:ext cx="91" cy="49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86" name="Line 7"/>
            <p:cNvSpPr>
              <a:spLocks noChangeShapeType="1"/>
            </p:cNvSpPr>
            <p:nvPr/>
          </p:nvSpPr>
          <p:spPr bwMode="auto">
            <a:xfrm flipV="1">
              <a:off x="3288" y="2976"/>
              <a:ext cx="91" cy="49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380" name="Line 69"/>
          <p:cNvSpPr>
            <a:spLocks noChangeShapeType="1"/>
          </p:cNvSpPr>
          <p:nvPr/>
        </p:nvSpPr>
        <p:spPr bwMode="auto">
          <a:xfrm flipV="1">
            <a:off x="1187450" y="22050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81" name="Line 70"/>
          <p:cNvSpPr>
            <a:spLocks noChangeShapeType="1"/>
          </p:cNvSpPr>
          <p:nvPr/>
        </p:nvSpPr>
        <p:spPr bwMode="auto">
          <a:xfrm flipV="1">
            <a:off x="2268538" y="1700213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82" name="Line 71"/>
          <p:cNvSpPr>
            <a:spLocks noChangeShapeType="1"/>
          </p:cNvSpPr>
          <p:nvPr/>
        </p:nvSpPr>
        <p:spPr bwMode="auto">
          <a:xfrm flipV="1">
            <a:off x="3995738" y="1196975"/>
            <a:ext cx="43180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83" name="Line 72"/>
          <p:cNvSpPr>
            <a:spLocks noChangeShapeType="1"/>
          </p:cNvSpPr>
          <p:nvPr/>
        </p:nvSpPr>
        <p:spPr bwMode="auto">
          <a:xfrm flipV="1">
            <a:off x="4716463" y="11255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84" name="Line 73"/>
          <p:cNvSpPr>
            <a:spLocks noChangeShapeType="1"/>
          </p:cNvSpPr>
          <p:nvPr/>
        </p:nvSpPr>
        <p:spPr bwMode="auto">
          <a:xfrm flipV="1">
            <a:off x="5795963" y="13414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7" name="Line 2"/>
          <p:cNvSpPr>
            <a:spLocks noChangeShapeType="1"/>
          </p:cNvSpPr>
          <p:nvPr/>
        </p:nvSpPr>
        <p:spPr bwMode="auto">
          <a:xfrm>
            <a:off x="3414713" y="6165850"/>
            <a:ext cx="2808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8" name="Rectangle 2"/>
          <p:cNvSpPr>
            <a:spLocks noRot="1" noChangeArrowheads="1"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Решение задач</a:t>
            </a:r>
            <a:endParaRPr lang="ru-RU" sz="36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692150"/>
            <a:ext cx="84978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/>
            <a:r>
              <a:rPr lang="ru-RU" sz="2800" b="1">
                <a:solidFill>
                  <a:srgbClr val="002060"/>
                </a:solidFill>
                <a:latin typeface="Times New Roman" pitchFamily="18" charset="0"/>
              </a:rPr>
              <a:t>Анализ вариантов </a:t>
            </a:r>
            <a:endParaRPr lang="ru-RU" sz="2800" b="1">
              <a:latin typeface="Times New Roman" pitchFamily="18" charset="0"/>
            </a:endParaRPr>
          </a:p>
          <a:p>
            <a:pPr indent="446088"/>
            <a:r>
              <a:rPr lang="ru-RU" sz="2800" b="1">
                <a:latin typeface="Times New Roman" pitchFamily="18" charset="0"/>
              </a:rPr>
              <a:t>      </a:t>
            </a:r>
          </a:p>
        </p:txBody>
      </p:sp>
      <p:sp>
        <p:nvSpPr>
          <p:cNvPr id="14370" name="Line 5"/>
          <p:cNvSpPr>
            <a:spLocks noChangeShapeType="1"/>
          </p:cNvSpPr>
          <p:nvPr/>
        </p:nvSpPr>
        <p:spPr bwMode="auto">
          <a:xfrm flipH="1" flipV="1">
            <a:off x="4140200" y="5516563"/>
            <a:ext cx="576263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71" name="Line 6"/>
          <p:cNvSpPr>
            <a:spLocks noChangeShapeType="1"/>
          </p:cNvSpPr>
          <p:nvPr/>
        </p:nvSpPr>
        <p:spPr bwMode="auto">
          <a:xfrm flipV="1">
            <a:off x="4716463" y="5516563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72" name="Line 7"/>
          <p:cNvSpPr>
            <a:spLocks noChangeShapeType="1"/>
          </p:cNvSpPr>
          <p:nvPr/>
        </p:nvSpPr>
        <p:spPr bwMode="auto">
          <a:xfrm flipV="1">
            <a:off x="5219700" y="4718050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73" name="Line 8"/>
          <p:cNvSpPr>
            <a:spLocks noChangeShapeType="1"/>
          </p:cNvSpPr>
          <p:nvPr/>
        </p:nvSpPr>
        <p:spPr bwMode="auto">
          <a:xfrm flipH="1" flipV="1">
            <a:off x="3995738" y="4724400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74" name="Line 9"/>
          <p:cNvSpPr>
            <a:spLocks noChangeShapeType="1"/>
          </p:cNvSpPr>
          <p:nvPr/>
        </p:nvSpPr>
        <p:spPr bwMode="auto">
          <a:xfrm rot="1367084" flipH="1" flipV="1">
            <a:off x="4933950" y="3979863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75" name="Line 10"/>
          <p:cNvSpPr>
            <a:spLocks noChangeShapeType="1"/>
          </p:cNvSpPr>
          <p:nvPr/>
        </p:nvSpPr>
        <p:spPr bwMode="auto">
          <a:xfrm rot="1367084" flipV="1">
            <a:off x="5468938" y="4189413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76" name="Line 11"/>
          <p:cNvSpPr>
            <a:spLocks noChangeShapeType="1"/>
          </p:cNvSpPr>
          <p:nvPr/>
        </p:nvSpPr>
        <p:spPr bwMode="auto">
          <a:xfrm rot="1367084" flipV="1">
            <a:off x="6227763" y="3573463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77" name="Line 12"/>
          <p:cNvSpPr>
            <a:spLocks noChangeShapeType="1"/>
          </p:cNvSpPr>
          <p:nvPr/>
        </p:nvSpPr>
        <p:spPr bwMode="auto">
          <a:xfrm rot="1367084" flipH="1" flipV="1">
            <a:off x="5099050" y="3105150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78" name="Line 13"/>
          <p:cNvSpPr>
            <a:spLocks noChangeShapeType="1"/>
          </p:cNvSpPr>
          <p:nvPr/>
        </p:nvSpPr>
        <p:spPr bwMode="auto">
          <a:xfrm rot="-1414734" flipH="1" flipV="1">
            <a:off x="3298825" y="4216400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79" name="Line 14"/>
          <p:cNvSpPr>
            <a:spLocks noChangeShapeType="1"/>
          </p:cNvSpPr>
          <p:nvPr/>
        </p:nvSpPr>
        <p:spPr bwMode="auto">
          <a:xfrm rot="20185266" flipV="1">
            <a:off x="3835400" y="4000500"/>
            <a:ext cx="504825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80" name="Line 15"/>
          <p:cNvSpPr>
            <a:spLocks noChangeShapeType="1"/>
          </p:cNvSpPr>
          <p:nvPr/>
        </p:nvSpPr>
        <p:spPr bwMode="auto">
          <a:xfrm rot="20185266" flipV="1">
            <a:off x="4024313" y="3138488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81" name="Line 16"/>
          <p:cNvSpPr>
            <a:spLocks noChangeShapeType="1"/>
          </p:cNvSpPr>
          <p:nvPr/>
        </p:nvSpPr>
        <p:spPr bwMode="auto">
          <a:xfrm rot="-1414734" flipH="1" flipV="1">
            <a:off x="2916238" y="364490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82" name="Line 17"/>
          <p:cNvSpPr>
            <a:spLocks noChangeShapeType="1"/>
          </p:cNvSpPr>
          <p:nvPr/>
        </p:nvSpPr>
        <p:spPr bwMode="auto">
          <a:xfrm rot="-1414734" flipH="1" flipV="1">
            <a:off x="2079625" y="3179763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83" name="Line 18"/>
          <p:cNvSpPr>
            <a:spLocks noChangeShapeType="1"/>
          </p:cNvSpPr>
          <p:nvPr/>
        </p:nvSpPr>
        <p:spPr bwMode="auto">
          <a:xfrm rot="20185266" flipV="1">
            <a:off x="2611438" y="2963863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84" name="Line 19"/>
          <p:cNvSpPr>
            <a:spLocks noChangeShapeType="1"/>
          </p:cNvSpPr>
          <p:nvPr/>
        </p:nvSpPr>
        <p:spPr bwMode="auto">
          <a:xfrm rot="20185266" flipV="1">
            <a:off x="2800350" y="2101850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85" name="Line 20"/>
          <p:cNvSpPr>
            <a:spLocks noChangeShapeType="1"/>
          </p:cNvSpPr>
          <p:nvPr/>
        </p:nvSpPr>
        <p:spPr bwMode="auto">
          <a:xfrm rot="-1414734" flipH="1" flipV="1">
            <a:off x="1679575" y="259238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86" name="Line 21"/>
          <p:cNvSpPr>
            <a:spLocks noChangeShapeType="1"/>
          </p:cNvSpPr>
          <p:nvPr/>
        </p:nvSpPr>
        <p:spPr bwMode="auto">
          <a:xfrm rot="21198734" flipV="1">
            <a:off x="3960813" y="2457450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87" name="Line 22"/>
          <p:cNvSpPr>
            <a:spLocks noChangeShapeType="1"/>
          </p:cNvSpPr>
          <p:nvPr/>
        </p:nvSpPr>
        <p:spPr bwMode="auto">
          <a:xfrm rot="21198734" flipV="1">
            <a:off x="4379913" y="163195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88" name="Line 23"/>
          <p:cNvSpPr>
            <a:spLocks noChangeShapeType="1"/>
          </p:cNvSpPr>
          <p:nvPr/>
        </p:nvSpPr>
        <p:spPr bwMode="auto">
          <a:xfrm rot="-401266" flipH="1" flipV="1">
            <a:off x="3163888" y="1774825"/>
            <a:ext cx="144462" cy="790575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89" name="Line 24"/>
          <p:cNvSpPr>
            <a:spLocks noChangeShapeType="1"/>
          </p:cNvSpPr>
          <p:nvPr/>
        </p:nvSpPr>
        <p:spPr bwMode="auto">
          <a:xfrm rot="608811" flipH="1" flipV="1">
            <a:off x="4737100" y="2420938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90" name="Line 25"/>
          <p:cNvSpPr>
            <a:spLocks noChangeShapeType="1"/>
          </p:cNvSpPr>
          <p:nvPr/>
        </p:nvSpPr>
        <p:spPr bwMode="auto">
          <a:xfrm rot="608811" flipV="1">
            <a:off x="5305425" y="2514600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91" name="Line 26"/>
          <p:cNvSpPr>
            <a:spLocks noChangeShapeType="1"/>
          </p:cNvSpPr>
          <p:nvPr/>
        </p:nvSpPr>
        <p:spPr bwMode="auto">
          <a:xfrm rot="608811" flipV="1">
            <a:off x="5940425" y="177323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92" name="Line 27"/>
          <p:cNvSpPr>
            <a:spLocks noChangeShapeType="1"/>
          </p:cNvSpPr>
          <p:nvPr/>
        </p:nvSpPr>
        <p:spPr bwMode="auto">
          <a:xfrm rot="608811" flipH="1" flipV="1">
            <a:off x="4727575" y="157638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93" name="Line 28"/>
          <p:cNvSpPr>
            <a:spLocks noChangeShapeType="1"/>
          </p:cNvSpPr>
          <p:nvPr/>
        </p:nvSpPr>
        <p:spPr bwMode="auto">
          <a:xfrm rot="1414734" flipV="1">
            <a:off x="6626225" y="3121025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94" name="Line 29"/>
          <p:cNvSpPr>
            <a:spLocks noChangeShapeType="1"/>
          </p:cNvSpPr>
          <p:nvPr/>
        </p:nvSpPr>
        <p:spPr bwMode="auto">
          <a:xfrm rot="1414734" flipH="1" flipV="1">
            <a:off x="6165850" y="2903538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95" name="Line 30"/>
          <p:cNvSpPr>
            <a:spLocks noChangeShapeType="1"/>
          </p:cNvSpPr>
          <p:nvPr/>
        </p:nvSpPr>
        <p:spPr bwMode="auto">
          <a:xfrm rot="1414734" flipH="1" flipV="1">
            <a:off x="6337300" y="2043113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96" name="Line 31"/>
          <p:cNvSpPr>
            <a:spLocks noChangeShapeType="1"/>
          </p:cNvSpPr>
          <p:nvPr/>
        </p:nvSpPr>
        <p:spPr bwMode="auto">
          <a:xfrm rot="1414734" flipV="1">
            <a:off x="7458075" y="2532063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4338" name="Object 32"/>
          <p:cNvGraphicFramePr>
            <a:graphicFrameLocks noChangeAspect="1"/>
          </p:cNvGraphicFramePr>
          <p:nvPr/>
        </p:nvGraphicFramePr>
        <p:xfrm>
          <a:off x="3779838" y="5589588"/>
          <a:ext cx="476250" cy="539750"/>
        </p:xfrm>
        <a:graphic>
          <a:graphicData uri="http://schemas.openxmlformats.org/presentationml/2006/ole">
            <p:oleObj spid="_x0000_s14338" name="Формула" r:id="rId3" imgW="190440" imgH="215640" progId="Equation.3">
              <p:embed/>
            </p:oleObj>
          </a:graphicData>
        </a:graphic>
      </p:graphicFrame>
      <p:graphicFrame>
        <p:nvGraphicFramePr>
          <p:cNvPr id="14339" name="Object 33"/>
          <p:cNvGraphicFramePr>
            <a:graphicFrameLocks noChangeAspect="1"/>
          </p:cNvGraphicFramePr>
          <p:nvPr/>
        </p:nvGraphicFramePr>
        <p:xfrm>
          <a:off x="3563938" y="4941888"/>
          <a:ext cx="455612" cy="481012"/>
        </p:xfrm>
        <a:graphic>
          <a:graphicData uri="http://schemas.openxmlformats.org/presentationml/2006/ole">
            <p:oleObj spid="_x0000_s14339" name="Формула" r:id="rId4" imgW="228600" imgH="241200" progId="Equation.3">
              <p:embed/>
            </p:oleObj>
          </a:graphicData>
        </a:graphic>
      </p:graphicFrame>
      <p:graphicFrame>
        <p:nvGraphicFramePr>
          <p:cNvPr id="14340" name="Object 34"/>
          <p:cNvGraphicFramePr>
            <a:graphicFrameLocks noChangeAspect="1"/>
          </p:cNvGraphicFramePr>
          <p:nvPr/>
        </p:nvGraphicFramePr>
        <p:xfrm>
          <a:off x="5076825" y="5661025"/>
          <a:ext cx="404813" cy="481013"/>
        </p:xfrm>
        <a:graphic>
          <a:graphicData uri="http://schemas.openxmlformats.org/presentationml/2006/ole">
            <p:oleObj spid="_x0000_s14340" name="Формула" r:id="rId5" imgW="203040" imgH="241200" progId="Equation.3">
              <p:embed/>
            </p:oleObj>
          </a:graphicData>
        </a:graphic>
      </p:graphicFrame>
      <p:graphicFrame>
        <p:nvGraphicFramePr>
          <p:cNvPr id="14341" name="Object 35"/>
          <p:cNvGraphicFramePr>
            <a:graphicFrameLocks noChangeAspect="1"/>
          </p:cNvGraphicFramePr>
          <p:nvPr/>
        </p:nvGraphicFramePr>
        <p:xfrm>
          <a:off x="5364163" y="4941888"/>
          <a:ext cx="395287" cy="395287"/>
        </p:xfrm>
        <a:graphic>
          <a:graphicData uri="http://schemas.openxmlformats.org/presentationml/2006/ole">
            <p:oleObj spid="_x0000_s14341" name="Формула" r:id="rId6" imgW="215640" imgH="215640" progId="Equation.3">
              <p:embed/>
            </p:oleObj>
          </a:graphicData>
        </a:graphic>
      </p:graphicFrame>
      <p:graphicFrame>
        <p:nvGraphicFramePr>
          <p:cNvPr id="14342" name="Object 36"/>
          <p:cNvGraphicFramePr>
            <a:graphicFrameLocks noChangeAspect="1"/>
          </p:cNvGraphicFramePr>
          <p:nvPr/>
        </p:nvGraphicFramePr>
        <p:xfrm>
          <a:off x="3203575" y="4508500"/>
          <a:ext cx="385763" cy="468313"/>
        </p:xfrm>
        <a:graphic>
          <a:graphicData uri="http://schemas.openxmlformats.org/presentationml/2006/ole">
            <p:oleObj spid="_x0000_s14342" name="Формула" r:id="rId7" imgW="177480" imgH="215640" progId="Equation.3">
              <p:embed/>
            </p:oleObj>
          </a:graphicData>
        </a:graphic>
      </p:graphicFrame>
      <p:graphicFrame>
        <p:nvGraphicFramePr>
          <p:cNvPr id="14343" name="Object 37"/>
          <p:cNvGraphicFramePr>
            <a:graphicFrameLocks noChangeAspect="1"/>
          </p:cNvGraphicFramePr>
          <p:nvPr/>
        </p:nvGraphicFramePr>
        <p:xfrm>
          <a:off x="2555875" y="3933825"/>
          <a:ext cx="452438" cy="503238"/>
        </p:xfrm>
        <a:graphic>
          <a:graphicData uri="http://schemas.openxmlformats.org/presentationml/2006/ole">
            <p:oleObj spid="_x0000_s14343" name="Формула" r:id="rId8" imgW="228600" imgH="253800" progId="Equation.3">
              <p:embed/>
            </p:oleObj>
          </a:graphicData>
        </a:graphic>
      </p:graphicFrame>
      <p:graphicFrame>
        <p:nvGraphicFramePr>
          <p:cNvPr id="14344" name="Object 38"/>
          <p:cNvGraphicFramePr>
            <a:graphicFrameLocks noChangeAspect="1"/>
          </p:cNvGraphicFramePr>
          <p:nvPr/>
        </p:nvGraphicFramePr>
        <p:xfrm>
          <a:off x="4140200" y="4076700"/>
          <a:ext cx="379413" cy="481013"/>
        </p:xfrm>
        <a:graphic>
          <a:graphicData uri="http://schemas.openxmlformats.org/presentationml/2006/ole">
            <p:oleObj spid="_x0000_s14344" name="Формула" r:id="rId9" imgW="190440" imgH="241200" progId="Equation.3">
              <p:embed/>
            </p:oleObj>
          </a:graphicData>
        </a:graphic>
      </p:graphicFrame>
      <p:graphicFrame>
        <p:nvGraphicFramePr>
          <p:cNvPr id="14345" name="Object 39"/>
          <p:cNvGraphicFramePr>
            <a:graphicFrameLocks noChangeAspect="1"/>
          </p:cNvGraphicFramePr>
          <p:nvPr/>
        </p:nvGraphicFramePr>
        <p:xfrm>
          <a:off x="4140200" y="3284538"/>
          <a:ext cx="379413" cy="401637"/>
        </p:xfrm>
        <a:graphic>
          <a:graphicData uri="http://schemas.openxmlformats.org/presentationml/2006/ole">
            <p:oleObj spid="_x0000_s14345" name="Формула" r:id="rId10" imgW="215640" imgH="228600" progId="Equation.3">
              <p:embed/>
            </p:oleObj>
          </a:graphicData>
        </a:graphic>
      </p:graphicFrame>
      <p:graphicFrame>
        <p:nvGraphicFramePr>
          <p:cNvPr id="14346" name="Object 40"/>
          <p:cNvGraphicFramePr>
            <a:graphicFrameLocks noChangeAspect="1"/>
          </p:cNvGraphicFramePr>
          <p:nvPr/>
        </p:nvGraphicFramePr>
        <p:xfrm>
          <a:off x="4859338" y="4076700"/>
          <a:ext cx="385762" cy="468313"/>
        </p:xfrm>
        <a:graphic>
          <a:graphicData uri="http://schemas.openxmlformats.org/presentationml/2006/ole">
            <p:oleObj spid="_x0000_s14346" name="Формула" r:id="rId11" imgW="177480" imgH="215640" progId="Equation.3">
              <p:embed/>
            </p:oleObj>
          </a:graphicData>
        </a:graphic>
      </p:graphicFrame>
      <p:graphicFrame>
        <p:nvGraphicFramePr>
          <p:cNvPr id="14347" name="Object 41"/>
          <p:cNvGraphicFramePr>
            <a:graphicFrameLocks noChangeAspect="1"/>
          </p:cNvGraphicFramePr>
          <p:nvPr/>
        </p:nvGraphicFramePr>
        <p:xfrm>
          <a:off x="4716463" y="3141663"/>
          <a:ext cx="452437" cy="503237"/>
        </p:xfrm>
        <a:graphic>
          <a:graphicData uri="http://schemas.openxmlformats.org/presentationml/2006/ole">
            <p:oleObj spid="_x0000_s14347" name="Формула" r:id="rId12" imgW="228600" imgH="253800" progId="Equation.3">
              <p:embed/>
            </p:oleObj>
          </a:graphicData>
        </a:graphic>
      </p:graphicFrame>
      <p:graphicFrame>
        <p:nvGraphicFramePr>
          <p:cNvPr id="14348" name="Object 42"/>
          <p:cNvGraphicFramePr>
            <a:graphicFrameLocks noChangeAspect="1"/>
          </p:cNvGraphicFramePr>
          <p:nvPr/>
        </p:nvGraphicFramePr>
        <p:xfrm>
          <a:off x="5795963" y="4508500"/>
          <a:ext cx="379412" cy="481013"/>
        </p:xfrm>
        <a:graphic>
          <a:graphicData uri="http://schemas.openxmlformats.org/presentationml/2006/ole">
            <p:oleObj spid="_x0000_s14348" name="Формула" r:id="rId13" imgW="190440" imgH="241200" progId="Equation.3">
              <p:embed/>
            </p:oleObj>
          </a:graphicData>
        </a:graphic>
      </p:graphicFrame>
      <p:graphicFrame>
        <p:nvGraphicFramePr>
          <p:cNvPr id="14349" name="Object 43"/>
          <p:cNvGraphicFramePr>
            <a:graphicFrameLocks noChangeAspect="1"/>
          </p:cNvGraphicFramePr>
          <p:nvPr/>
        </p:nvGraphicFramePr>
        <p:xfrm>
          <a:off x="6372225" y="3860800"/>
          <a:ext cx="379413" cy="401638"/>
        </p:xfrm>
        <a:graphic>
          <a:graphicData uri="http://schemas.openxmlformats.org/presentationml/2006/ole">
            <p:oleObj spid="_x0000_s14349" name="Формула" r:id="rId14" imgW="215640" imgH="228600" progId="Equation.3">
              <p:embed/>
            </p:oleObj>
          </a:graphicData>
        </a:graphic>
      </p:graphicFrame>
      <p:graphicFrame>
        <p:nvGraphicFramePr>
          <p:cNvPr id="14350" name="Object 44"/>
          <p:cNvGraphicFramePr>
            <a:graphicFrameLocks noChangeAspect="1"/>
          </p:cNvGraphicFramePr>
          <p:nvPr/>
        </p:nvGraphicFramePr>
        <p:xfrm>
          <a:off x="1979613" y="3573463"/>
          <a:ext cx="384175" cy="503237"/>
        </p:xfrm>
        <a:graphic>
          <a:graphicData uri="http://schemas.openxmlformats.org/presentationml/2006/ole">
            <p:oleObj spid="_x0000_s14350" name="Формула" r:id="rId15" imgW="164880" imgH="215640" progId="Equation.3">
              <p:embed/>
            </p:oleObj>
          </a:graphicData>
        </a:graphic>
      </p:graphicFrame>
      <p:graphicFrame>
        <p:nvGraphicFramePr>
          <p:cNvPr id="14351" name="Object 45"/>
          <p:cNvGraphicFramePr>
            <a:graphicFrameLocks noChangeAspect="1"/>
          </p:cNvGraphicFramePr>
          <p:nvPr/>
        </p:nvGraphicFramePr>
        <p:xfrm>
          <a:off x="1258888" y="2852738"/>
          <a:ext cx="425450" cy="504825"/>
        </p:xfrm>
        <a:graphic>
          <a:graphicData uri="http://schemas.openxmlformats.org/presentationml/2006/ole">
            <p:oleObj spid="_x0000_s14351" name="Формула" r:id="rId16" imgW="203040" imgH="241200" progId="Equation.3">
              <p:embed/>
            </p:oleObj>
          </a:graphicData>
        </a:graphic>
      </p:graphicFrame>
      <p:graphicFrame>
        <p:nvGraphicFramePr>
          <p:cNvPr id="14352" name="Object 46"/>
          <p:cNvGraphicFramePr>
            <a:graphicFrameLocks noChangeAspect="1"/>
          </p:cNvGraphicFramePr>
          <p:nvPr/>
        </p:nvGraphicFramePr>
        <p:xfrm>
          <a:off x="3635375" y="2349500"/>
          <a:ext cx="384175" cy="503238"/>
        </p:xfrm>
        <a:graphic>
          <a:graphicData uri="http://schemas.openxmlformats.org/presentationml/2006/ole">
            <p:oleObj spid="_x0000_s14352" name="Формула" r:id="rId17" imgW="164880" imgH="215640" progId="Equation.3">
              <p:embed/>
            </p:oleObj>
          </a:graphicData>
        </a:graphic>
      </p:graphicFrame>
      <p:graphicFrame>
        <p:nvGraphicFramePr>
          <p:cNvPr id="14353" name="Object 47"/>
          <p:cNvGraphicFramePr>
            <a:graphicFrameLocks noChangeAspect="1"/>
          </p:cNvGraphicFramePr>
          <p:nvPr/>
        </p:nvGraphicFramePr>
        <p:xfrm>
          <a:off x="3275013" y="1771650"/>
          <a:ext cx="425450" cy="504825"/>
        </p:xfrm>
        <a:graphic>
          <a:graphicData uri="http://schemas.openxmlformats.org/presentationml/2006/ole">
            <p:oleObj spid="_x0000_s14353" name="Формула" r:id="rId18" imgW="203040" imgH="241200" progId="Equation.3">
              <p:embed/>
            </p:oleObj>
          </a:graphicData>
        </a:graphic>
      </p:graphicFrame>
      <p:graphicFrame>
        <p:nvGraphicFramePr>
          <p:cNvPr id="14354" name="Object 48"/>
          <p:cNvGraphicFramePr>
            <a:graphicFrameLocks noChangeAspect="1"/>
          </p:cNvGraphicFramePr>
          <p:nvPr/>
        </p:nvGraphicFramePr>
        <p:xfrm>
          <a:off x="5003800" y="2133600"/>
          <a:ext cx="384175" cy="503238"/>
        </p:xfrm>
        <a:graphic>
          <a:graphicData uri="http://schemas.openxmlformats.org/presentationml/2006/ole">
            <p:oleObj spid="_x0000_s14354" name="Формула" r:id="rId19" imgW="164880" imgH="215640" progId="Equation.3">
              <p:embed/>
            </p:oleObj>
          </a:graphicData>
        </a:graphic>
      </p:graphicFrame>
      <p:graphicFrame>
        <p:nvGraphicFramePr>
          <p:cNvPr id="14355" name="Object 49"/>
          <p:cNvGraphicFramePr>
            <a:graphicFrameLocks noChangeAspect="1"/>
          </p:cNvGraphicFramePr>
          <p:nvPr/>
        </p:nvGraphicFramePr>
        <p:xfrm>
          <a:off x="4859338" y="1557338"/>
          <a:ext cx="425450" cy="504825"/>
        </p:xfrm>
        <a:graphic>
          <a:graphicData uri="http://schemas.openxmlformats.org/presentationml/2006/ole">
            <p:oleObj spid="_x0000_s14355" name="Формула" r:id="rId20" imgW="203040" imgH="241200" progId="Equation.3">
              <p:embed/>
            </p:oleObj>
          </a:graphicData>
        </a:graphic>
      </p:graphicFrame>
      <p:graphicFrame>
        <p:nvGraphicFramePr>
          <p:cNvPr id="14356" name="Object 50"/>
          <p:cNvGraphicFramePr>
            <a:graphicFrameLocks noChangeAspect="1"/>
          </p:cNvGraphicFramePr>
          <p:nvPr/>
        </p:nvGraphicFramePr>
        <p:xfrm>
          <a:off x="6419850" y="2852738"/>
          <a:ext cx="384175" cy="503237"/>
        </p:xfrm>
        <a:graphic>
          <a:graphicData uri="http://schemas.openxmlformats.org/presentationml/2006/ole">
            <p:oleObj spid="_x0000_s14356" name="Формула" r:id="rId21" imgW="164880" imgH="215640" progId="Equation.3">
              <p:embed/>
            </p:oleObj>
          </a:graphicData>
        </a:graphic>
      </p:graphicFrame>
      <p:graphicFrame>
        <p:nvGraphicFramePr>
          <p:cNvPr id="14357" name="Object 51"/>
          <p:cNvGraphicFramePr>
            <a:graphicFrameLocks noChangeAspect="1"/>
          </p:cNvGraphicFramePr>
          <p:nvPr/>
        </p:nvGraphicFramePr>
        <p:xfrm>
          <a:off x="6443663" y="2205038"/>
          <a:ext cx="425450" cy="504825"/>
        </p:xfrm>
        <a:graphic>
          <a:graphicData uri="http://schemas.openxmlformats.org/presentationml/2006/ole">
            <p:oleObj spid="_x0000_s14357" name="Формула" r:id="rId22" imgW="203040" imgH="241200" progId="Equation.3">
              <p:embed/>
            </p:oleObj>
          </a:graphicData>
        </a:graphic>
      </p:graphicFrame>
      <p:graphicFrame>
        <p:nvGraphicFramePr>
          <p:cNvPr id="14358" name="Object 52"/>
          <p:cNvGraphicFramePr>
            <a:graphicFrameLocks noChangeAspect="1"/>
          </p:cNvGraphicFramePr>
          <p:nvPr/>
        </p:nvGraphicFramePr>
        <p:xfrm>
          <a:off x="2916238" y="3068638"/>
          <a:ext cx="371475" cy="503237"/>
        </p:xfrm>
        <a:graphic>
          <a:graphicData uri="http://schemas.openxmlformats.org/presentationml/2006/ole">
            <p:oleObj spid="_x0000_s14358" name="Формула" r:id="rId23" imgW="177480" imgH="241200" progId="Equation.3">
              <p:embed/>
            </p:oleObj>
          </a:graphicData>
        </a:graphic>
      </p:graphicFrame>
      <p:graphicFrame>
        <p:nvGraphicFramePr>
          <p:cNvPr id="14359" name="Object 53"/>
          <p:cNvGraphicFramePr>
            <a:graphicFrameLocks noChangeAspect="1"/>
          </p:cNvGraphicFramePr>
          <p:nvPr/>
        </p:nvGraphicFramePr>
        <p:xfrm>
          <a:off x="2411413" y="2276475"/>
          <a:ext cx="381000" cy="431800"/>
        </p:xfrm>
        <a:graphic>
          <a:graphicData uri="http://schemas.openxmlformats.org/presentationml/2006/ole">
            <p:oleObj spid="_x0000_s14359" name="Формула" r:id="rId24" imgW="190440" imgH="215640" progId="Equation.3">
              <p:embed/>
            </p:oleObj>
          </a:graphicData>
        </a:graphic>
      </p:graphicFrame>
      <p:graphicFrame>
        <p:nvGraphicFramePr>
          <p:cNvPr id="14360" name="Object 54"/>
          <p:cNvGraphicFramePr>
            <a:graphicFrameLocks noChangeAspect="1"/>
          </p:cNvGraphicFramePr>
          <p:nvPr/>
        </p:nvGraphicFramePr>
        <p:xfrm>
          <a:off x="4284663" y="2708275"/>
          <a:ext cx="371475" cy="503238"/>
        </p:xfrm>
        <a:graphic>
          <a:graphicData uri="http://schemas.openxmlformats.org/presentationml/2006/ole">
            <p:oleObj spid="_x0000_s14360" name="Формула" r:id="rId25" imgW="177480" imgH="241200" progId="Equation.3">
              <p:embed/>
            </p:oleObj>
          </a:graphicData>
        </a:graphic>
      </p:graphicFrame>
      <p:graphicFrame>
        <p:nvGraphicFramePr>
          <p:cNvPr id="14361" name="Object 55"/>
          <p:cNvGraphicFramePr>
            <a:graphicFrameLocks noChangeAspect="1"/>
          </p:cNvGraphicFramePr>
          <p:nvPr/>
        </p:nvGraphicFramePr>
        <p:xfrm>
          <a:off x="3995738" y="1700213"/>
          <a:ext cx="381000" cy="431800"/>
        </p:xfrm>
        <a:graphic>
          <a:graphicData uri="http://schemas.openxmlformats.org/presentationml/2006/ole">
            <p:oleObj spid="_x0000_s14361" name="Формула" r:id="rId26" imgW="190440" imgH="215640" progId="Equation.3">
              <p:embed/>
            </p:oleObj>
          </a:graphicData>
        </a:graphic>
      </p:graphicFrame>
      <p:graphicFrame>
        <p:nvGraphicFramePr>
          <p:cNvPr id="14362" name="Object 56"/>
          <p:cNvGraphicFramePr>
            <a:graphicFrameLocks noChangeAspect="1"/>
          </p:cNvGraphicFramePr>
          <p:nvPr/>
        </p:nvGraphicFramePr>
        <p:xfrm>
          <a:off x="5580063" y="2781300"/>
          <a:ext cx="371475" cy="503238"/>
        </p:xfrm>
        <a:graphic>
          <a:graphicData uri="http://schemas.openxmlformats.org/presentationml/2006/ole">
            <p:oleObj spid="_x0000_s14362" name="Формула" r:id="rId27" imgW="177480" imgH="241200" progId="Equation.3">
              <p:embed/>
            </p:oleObj>
          </a:graphicData>
        </a:graphic>
      </p:graphicFrame>
      <p:graphicFrame>
        <p:nvGraphicFramePr>
          <p:cNvPr id="14363" name="Object 57"/>
          <p:cNvGraphicFramePr>
            <a:graphicFrameLocks noChangeAspect="1"/>
          </p:cNvGraphicFramePr>
          <p:nvPr/>
        </p:nvGraphicFramePr>
        <p:xfrm>
          <a:off x="5580063" y="1773238"/>
          <a:ext cx="381000" cy="431800"/>
        </p:xfrm>
        <a:graphic>
          <a:graphicData uri="http://schemas.openxmlformats.org/presentationml/2006/ole">
            <p:oleObj spid="_x0000_s14363" name="Формула" r:id="rId28" imgW="190440" imgH="215640" progId="Equation.3">
              <p:embed/>
            </p:oleObj>
          </a:graphicData>
        </a:graphic>
      </p:graphicFrame>
      <p:graphicFrame>
        <p:nvGraphicFramePr>
          <p:cNvPr id="14364" name="Object 58"/>
          <p:cNvGraphicFramePr>
            <a:graphicFrameLocks noChangeAspect="1"/>
          </p:cNvGraphicFramePr>
          <p:nvPr/>
        </p:nvGraphicFramePr>
        <p:xfrm>
          <a:off x="6948488" y="3429000"/>
          <a:ext cx="371475" cy="503238"/>
        </p:xfrm>
        <a:graphic>
          <a:graphicData uri="http://schemas.openxmlformats.org/presentationml/2006/ole">
            <p:oleObj spid="_x0000_s14364" name="Формула" r:id="rId29" imgW="177480" imgH="241200" progId="Equation.3">
              <p:embed/>
            </p:oleObj>
          </a:graphicData>
        </a:graphic>
      </p:graphicFrame>
      <p:graphicFrame>
        <p:nvGraphicFramePr>
          <p:cNvPr id="14365" name="Object 59"/>
          <p:cNvGraphicFramePr>
            <a:graphicFrameLocks noChangeAspect="1"/>
          </p:cNvGraphicFramePr>
          <p:nvPr/>
        </p:nvGraphicFramePr>
        <p:xfrm>
          <a:off x="7667625" y="2852738"/>
          <a:ext cx="381000" cy="431800"/>
        </p:xfrm>
        <a:graphic>
          <a:graphicData uri="http://schemas.openxmlformats.org/presentationml/2006/ole">
            <p:oleObj spid="_x0000_s14365" name="Формула" r:id="rId30" imgW="190440" imgH="215640" progId="Equation.3">
              <p:embed/>
            </p:oleObj>
          </a:graphicData>
        </a:graphic>
      </p:graphicFrame>
      <p:sp>
        <p:nvSpPr>
          <p:cNvPr id="14397" name="Text Box 60"/>
          <p:cNvSpPr txBox="1">
            <a:spLocks noChangeArrowheads="1"/>
          </p:cNvSpPr>
          <p:nvPr/>
        </p:nvSpPr>
        <p:spPr bwMode="auto">
          <a:xfrm>
            <a:off x="1187450" y="19891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4398" name="Text Box 61"/>
          <p:cNvSpPr txBox="1">
            <a:spLocks noChangeArrowheads="1"/>
          </p:cNvSpPr>
          <p:nvPr/>
        </p:nvSpPr>
        <p:spPr bwMode="auto">
          <a:xfrm>
            <a:off x="2339975" y="14843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4399" name="Text Box 62"/>
          <p:cNvSpPr txBox="1">
            <a:spLocks noChangeArrowheads="1"/>
          </p:cNvSpPr>
          <p:nvPr/>
        </p:nvSpPr>
        <p:spPr bwMode="auto">
          <a:xfrm>
            <a:off x="3059113" y="11969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14400" name="Text Box 63"/>
          <p:cNvSpPr txBox="1">
            <a:spLocks noChangeArrowheads="1"/>
          </p:cNvSpPr>
          <p:nvPr/>
        </p:nvSpPr>
        <p:spPr bwMode="auto">
          <a:xfrm>
            <a:off x="3995738" y="9810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14401" name="Text Box 64"/>
          <p:cNvSpPr txBox="1">
            <a:spLocks noChangeArrowheads="1"/>
          </p:cNvSpPr>
          <p:nvPr/>
        </p:nvSpPr>
        <p:spPr bwMode="auto">
          <a:xfrm>
            <a:off x="4716463" y="9080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14402" name="Text Box 65"/>
          <p:cNvSpPr txBox="1">
            <a:spLocks noChangeArrowheads="1"/>
          </p:cNvSpPr>
          <p:nvPr/>
        </p:nvSpPr>
        <p:spPr bwMode="auto">
          <a:xfrm>
            <a:off x="5867400" y="11255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14403" name="Text Box 66"/>
          <p:cNvSpPr txBox="1">
            <a:spLocks noChangeArrowheads="1"/>
          </p:cNvSpPr>
          <p:nvPr/>
        </p:nvSpPr>
        <p:spPr bwMode="auto">
          <a:xfrm>
            <a:off x="6443663" y="13414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14404" name="Text Box 67"/>
          <p:cNvSpPr txBox="1">
            <a:spLocks noChangeArrowheads="1"/>
          </p:cNvSpPr>
          <p:nvPr/>
        </p:nvSpPr>
        <p:spPr bwMode="auto">
          <a:xfrm>
            <a:off x="7667625" y="19161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14405" name="Line 68"/>
          <p:cNvSpPr>
            <a:spLocks noChangeShapeType="1"/>
          </p:cNvSpPr>
          <p:nvPr/>
        </p:nvSpPr>
        <p:spPr bwMode="auto">
          <a:xfrm rot="-401266" flipH="1" flipV="1">
            <a:off x="3389313" y="2519363"/>
            <a:ext cx="576262" cy="6477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406" name="Line 69"/>
          <p:cNvSpPr>
            <a:spLocks noChangeShapeType="1"/>
          </p:cNvSpPr>
          <p:nvPr/>
        </p:nvSpPr>
        <p:spPr bwMode="auto">
          <a:xfrm flipV="1">
            <a:off x="1187450" y="22050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07" name="Line 70"/>
          <p:cNvSpPr>
            <a:spLocks noChangeShapeType="1"/>
          </p:cNvSpPr>
          <p:nvPr/>
        </p:nvSpPr>
        <p:spPr bwMode="auto">
          <a:xfrm flipV="1">
            <a:off x="2268538" y="1700213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08" name="Line 71"/>
          <p:cNvSpPr>
            <a:spLocks noChangeShapeType="1"/>
          </p:cNvSpPr>
          <p:nvPr/>
        </p:nvSpPr>
        <p:spPr bwMode="auto">
          <a:xfrm flipV="1">
            <a:off x="3995738" y="1196975"/>
            <a:ext cx="43180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09" name="Line 72"/>
          <p:cNvSpPr>
            <a:spLocks noChangeShapeType="1"/>
          </p:cNvSpPr>
          <p:nvPr/>
        </p:nvSpPr>
        <p:spPr bwMode="auto">
          <a:xfrm flipV="1">
            <a:off x="4716463" y="11255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10" name="Line 73"/>
          <p:cNvSpPr>
            <a:spLocks noChangeShapeType="1"/>
          </p:cNvSpPr>
          <p:nvPr/>
        </p:nvSpPr>
        <p:spPr bwMode="auto">
          <a:xfrm flipV="1">
            <a:off x="5795963" y="13414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11" name="Line 74"/>
          <p:cNvSpPr>
            <a:spLocks noChangeShapeType="1"/>
          </p:cNvSpPr>
          <p:nvPr/>
        </p:nvSpPr>
        <p:spPr bwMode="auto">
          <a:xfrm flipV="1">
            <a:off x="6443663" y="15573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12" name="Line 75"/>
          <p:cNvSpPr>
            <a:spLocks noChangeShapeType="1"/>
          </p:cNvSpPr>
          <p:nvPr/>
        </p:nvSpPr>
        <p:spPr bwMode="auto">
          <a:xfrm flipV="1">
            <a:off x="7667625" y="2133600"/>
            <a:ext cx="43180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84" name="Freeform 76"/>
          <p:cNvSpPr>
            <a:spLocks/>
          </p:cNvSpPr>
          <p:nvPr/>
        </p:nvSpPr>
        <p:spPr bwMode="auto">
          <a:xfrm>
            <a:off x="2863850" y="1304925"/>
            <a:ext cx="738188" cy="463550"/>
          </a:xfrm>
          <a:custGeom>
            <a:avLst/>
            <a:gdLst>
              <a:gd name="T0" fmla="*/ 393144637 w 465"/>
              <a:gd name="T1" fmla="*/ 17640299 h 292"/>
              <a:gd name="T2" fmla="*/ 37803166 w 465"/>
              <a:gd name="T3" fmla="*/ 105846568 h 292"/>
              <a:gd name="T4" fmla="*/ 37803166 w 465"/>
              <a:gd name="T5" fmla="*/ 370462119 h 292"/>
              <a:gd name="T6" fmla="*/ 73085380 w 465"/>
              <a:gd name="T7" fmla="*/ 549394031 h 292"/>
              <a:gd name="T8" fmla="*/ 498991343 w 465"/>
              <a:gd name="T9" fmla="*/ 708164602 h 292"/>
              <a:gd name="T10" fmla="*/ 816531162 w 465"/>
              <a:gd name="T11" fmla="*/ 690522722 h 292"/>
              <a:gd name="T12" fmla="*/ 924898918 w 465"/>
              <a:gd name="T13" fmla="*/ 619958377 h 292"/>
              <a:gd name="T14" fmla="*/ 1030745524 w 465"/>
              <a:gd name="T15" fmla="*/ 531752151 h 292"/>
              <a:gd name="T16" fmla="*/ 1171874333 w 465"/>
              <a:gd name="T17" fmla="*/ 352821827 h 292"/>
              <a:gd name="T18" fmla="*/ 1066027727 w 465"/>
              <a:gd name="T19" fmla="*/ 158769033 h 292"/>
              <a:gd name="T20" fmla="*/ 851813563 w 465"/>
              <a:gd name="T21" fmla="*/ 0 h 292"/>
              <a:gd name="T22" fmla="*/ 393144637 w 465"/>
              <a:gd name="T23" fmla="*/ 17640299 h 29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465"/>
              <a:gd name="T37" fmla="*/ 0 h 292"/>
              <a:gd name="T38" fmla="*/ 465 w 465"/>
              <a:gd name="T39" fmla="*/ 292 h 29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465" h="292">
                <a:moveTo>
                  <a:pt x="156" y="7"/>
                </a:moveTo>
                <a:cubicBezTo>
                  <a:pt x="79" y="13"/>
                  <a:pt x="67" y="3"/>
                  <a:pt x="15" y="42"/>
                </a:cubicBezTo>
                <a:cubicBezTo>
                  <a:pt x="0" y="88"/>
                  <a:pt x="6" y="61"/>
                  <a:pt x="15" y="147"/>
                </a:cubicBezTo>
                <a:cubicBezTo>
                  <a:pt x="16" y="155"/>
                  <a:pt x="24" y="205"/>
                  <a:pt x="29" y="218"/>
                </a:cubicBezTo>
                <a:cubicBezTo>
                  <a:pt x="57" y="283"/>
                  <a:pt x="145" y="277"/>
                  <a:pt x="198" y="281"/>
                </a:cubicBezTo>
                <a:cubicBezTo>
                  <a:pt x="241" y="292"/>
                  <a:pt x="282" y="288"/>
                  <a:pt x="324" y="274"/>
                </a:cubicBezTo>
                <a:cubicBezTo>
                  <a:pt x="389" y="209"/>
                  <a:pt x="306" y="286"/>
                  <a:pt x="367" y="246"/>
                </a:cubicBezTo>
                <a:cubicBezTo>
                  <a:pt x="382" y="236"/>
                  <a:pt x="394" y="221"/>
                  <a:pt x="409" y="211"/>
                </a:cubicBezTo>
                <a:cubicBezTo>
                  <a:pt x="438" y="170"/>
                  <a:pt x="454" y="186"/>
                  <a:pt x="465" y="140"/>
                </a:cubicBezTo>
                <a:cubicBezTo>
                  <a:pt x="458" y="98"/>
                  <a:pt x="457" y="86"/>
                  <a:pt x="423" y="63"/>
                </a:cubicBezTo>
                <a:cubicBezTo>
                  <a:pt x="392" y="17"/>
                  <a:pt x="391" y="13"/>
                  <a:pt x="338" y="0"/>
                </a:cubicBezTo>
                <a:cubicBezTo>
                  <a:pt x="275" y="4"/>
                  <a:pt x="216" y="17"/>
                  <a:pt x="156" y="7"/>
                </a:cubicBezTo>
                <a:close/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3085" name="Object 77"/>
          <p:cNvGraphicFramePr>
            <a:graphicFrameLocks noChangeAspect="1"/>
          </p:cNvGraphicFramePr>
          <p:nvPr/>
        </p:nvGraphicFramePr>
        <p:xfrm>
          <a:off x="6300788" y="5589588"/>
          <a:ext cx="2771775" cy="609600"/>
        </p:xfrm>
        <a:graphic>
          <a:graphicData uri="http://schemas.openxmlformats.org/presentationml/2006/ole">
            <p:oleObj spid="_x0000_s14366" name="Формула" r:id="rId31" imgW="1155600" imgH="253800" progId="Equation.3">
              <p:embed/>
            </p:oleObj>
          </a:graphicData>
        </a:graphic>
      </p:graphicFrame>
      <p:sp>
        <p:nvSpPr>
          <p:cNvPr id="43086" name="Rectangle 78"/>
          <p:cNvSpPr>
            <a:spLocks noChangeArrowheads="1"/>
          </p:cNvSpPr>
          <p:nvPr/>
        </p:nvSpPr>
        <p:spPr bwMode="auto">
          <a:xfrm>
            <a:off x="5364163" y="5084763"/>
            <a:ext cx="38163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/>
            <a:r>
              <a:rPr lang="ru-RU" sz="2800" b="1">
                <a:solidFill>
                  <a:srgbClr val="002060"/>
                </a:solidFill>
                <a:latin typeface="Times New Roman" pitchFamily="18" charset="0"/>
              </a:rPr>
              <a:t>Выпишем решение </a:t>
            </a:r>
            <a:endParaRPr lang="ru-RU" sz="2800" b="1">
              <a:latin typeface="Times New Roman" pitchFamily="18" charset="0"/>
            </a:endParaRPr>
          </a:p>
          <a:p>
            <a:pPr indent="446088"/>
            <a:r>
              <a:rPr lang="ru-RU" sz="2800" b="1">
                <a:latin typeface="Times New Roman" pitchFamily="18" charset="0"/>
              </a:rPr>
              <a:t>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4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8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2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  <p:bldP spid="43084" grpId="0" animBg="1"/>
      <p:bldP spid="4308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Rot="1" noChangeArrowheads="1"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Решение задач</a:t>
            </a:r>
            <a:endParaRPr lang="ru-RU" sz="36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323850" y="1916113"/>
            <a:ext cx="8497888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/>
            <a:r>
              <a:rPr lang="ru-RU" sz="2800" b="1">
                <a:solidFill>
                  <a:srgbClr val="002060"/>
                </a:solidFill>
                <a:latin typeface="Times New Roman" pitchFamily="18" charset="0"/>
              </a:rPr>
              <a:t>Ответ:</a:t>
            </a:r>
          </a:p>
          <a:p>
            <a:pPr indent="446088"/>
            <a:endParaRPr lang="ru-RU" sz="2800" b="1">
              <a:solidFill>
                <a:srgbClr val="002060"/>
              </a:solidFill>
              <a:latin typeface="Times New Roman" pitchFamily="18" charset="0"/>
            </a:endParaRPr>
          </a:p>
          <a:p>
            <a:pPr indent="446088"/>
            <a:r>
              <a:rPr lang="ru-RU" sz="2800" b="1">
                <a:latin typeface="Times New Roman" pitchFamily="18" charset="0"/>
              </a:rPr>
              <a:t>1 место – Тамара</a:t>
            </a:r>
          </a:p>
          <a:p>
            <a:pPr indent="446088"/>
            <a:r>
              <a:rPr lang="ru-RU" sz="2800" b="1">
                <a:latin typeface="Times New Roman" pitchFamily="18" charset="0"/>
              </a:rPr>
              <a:t>2 место – Аня</a:t>
            </a:r>
          </a:p>
          <a:p>
            <a:pPr indent="446088"/>
            <a:r>
              <a:rPr lang="ru-RU" sz="2800" b="1">
                <a:latin typeface="Times New Roman" pitchFamily="18" charset="0"/>
              </a:rPr>
              <a:t>3 место – Даша</a:t>
            </a:r>
          </a:p>
          <a:p>
            <a:pPr indent="446088"/>
            <a:r>
              <a:rPr lang="ru-RU" sz="2800" b="1">
                <a:latin typeface="Times New Roman" pitchFamily="18" charset="0"/>
              </a:rPr>
              <a:t>4 место – Валя</a:t>
            </a:r>
          </a:p>
          <a:p>
            <a:pPr indent="446088"/>
            <a:r>
              <a:rPr lang="ru-RU" sz="2800" b="1">
                <a:latin typeface="Times New Roman" pitchFamily="18" charset="0"/>
              </a:rPr>
              <a:t>      </a:t>
            </a:r>
          </a:p>
        </p:txBody>
      </p:sp>
      <p:graphicFrame>
        <p:nvGraphicFramePr>
          <p:cNvPr id="46157" name="Object 77"/>
          <p:cNvGraphicFramePr>
            <a:graphicFrameLocks noChangeAspect="1"/>
          </p:cNvGraphicFramePr>
          <p:nvPr/>
        </p:nvGraphicFramePr>
        <p:xfrm>
          <a:off x="4932363" y="1916113"/>
          <a:ext cx="2771775" cy="609600"/>
        </p:xfrm>
        <a:graphic>
          <a:graphicData uri="http://schemas.openxmlformats.org/presentationml/2006/ole">
            <p:oleObj spid="_x0000_s15362" name="Формула" r:id="rId3" imgW="115560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2000"/>
                                        <p:tgtEl>
                                          <p:spTgt spid="46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32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2000"/>
                                        <p:tgtEl>
                                          <p:spTgt spid="46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32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2000"/>
                                        <p:tgtEl>
                                          <p:spTgt spid="460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32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" dur="2000"/>
                                        <p:tgtEl>
                                          <p:spTgt spid="460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85750"/>
            <a:ext cx="9144000" cy="1143000"/>
          </a:xfrm>
        </p:spPr>
        <p:txBody>
          <a:bodyPr/>
          <a:lstStyle/>
          <a:p>
            <a:pPr eaLnBrk="1" hangingPunct="1"/>
            <a:r>
              <a:rPr lang="ru-RU" sz="3600" smtClean="0">
                <a:latin typeface="Times New Roman" pitchFamily="18" charset="0"/>
                <a:cs typeface="Arial" charset="0"/>
              </a:rPr>
              <a:t> </a:t>
            </a:r>
            <a:r>
              <a:rPr lang="ru-RU" sz="3600" b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Представление логических операций графическим способом</a:t>
            </a: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611188" y="5876925"/>
            <a:ext cx="2808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 flipV="1">
            <a:off x="1908175" y="5229225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V="1">
            <a:off x="1908175" y="4652963"/>
            <a:ext cx="287338" cy="5762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5508625" y="5876925"/>
            <a:ext cx="28082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 flipV="1">
            <a:off x="6372225" y="4941888"/>
            <a:ext cx="431800" cy="9350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V="1">
            <a:off x="6804025" y="4868863"/>
            <a:ext cx="503238" cy="10080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1476375" y="4292600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B</a:t>
            </a:r>
            <a:endParaRPr lang="ru-RU" sz="3600">
              <a:latin typeface="Times New Roman" pitchFamily="18" charset="0"/>
            </a:endParaRP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1260475" y="5084763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A</a:t>
            </a:r>
            <a:endParaRPr lang="ru-RU" sz="3600">
              <a:latin typeface="Times New Roman" pitchFamily="18" charset="0"/>
            </a:endParaRP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5795963" y="5156200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A</a:t>
            </a:r>
            <a:endParaRPr lang="ru-RU" sz="3600">
              <a:latin typeface="Times New Roman" pitchFamily="18" charset="0"/>
            </a:endParaRP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7380288" y="5084763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B</a:t>
            </a:r>
            <a:endParaRPr lang="ru-RU" sz="3600">
              <a:latin typeface="Times New Roman" pitchFamily="18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971550" y="2708275"/>
            <a:ext cx="19431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F </a:t>
            </a:r>
            <a:r>
              <a:rPr lang="ru-RU" sz="3600">
                <a:latin typeface="Times New Roman" pitchFamily="18" charset="0"/>
                <a:sym typeface="Symbol" pitchFamily="18" charset="2"/>
              </a:rPr>
              <a:t></a:t>
            </a:r>
            <a:r>
              <a:rPr lang="en-US" sz="360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600">
                <a:latin typeface="Times New Roman" pitchFamily="18" charset="0"/>
              </a:rPr>
              <a:t>A&amp;B</a:t>
            </a:r>
            <a:endParaRPr lang="ru-RU" sz="3600">
              <a:latin typeface="Times New Roman" pitchFamily="18" charset="0"/>
            </a:endParaRP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6013450" y="2708275"/>
            <a:ext cx="19431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F </a:t>
            </a:r>
            <a:r>
              <a:rPr lang="ru-RU" sz="3600">
                <a:latin typeface="Times New Roman" pitchFamily="18" charset="0"/>
                <a:sym typeface="Symbol" pitchFamily="18" charset="2"/>
              </a:rPr>
              <a:t></a:t>
            </a:r>
            <a:r>
              <a:rPr lang="en-US" sz="360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3600">
                <a:latin typeface="Times New Roman" pitchFamily="18" charset="0"/>
              </a:rPr>
              <a:t>A+B</a:t>
            </a:r>
            <a:endParaRPr lang="ru-RU" sz="3600">
              <a:latin typeface="Times New Roman" pitchFamily="18" charset="0"/>
            </a:endParaRP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539750" y="3357563"/>
            <a:ext cx="28082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latin typeface="Times New Roman" pitchFamily="18" charset="0"/>
              </a:rPr>
              <a:t>конъюнкция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5724525" y="3357563"/>
            <a:ext cx="28082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latin typeface="Times New Roman" pitchFamily="18" charset="0"/>
              </a:rPr>
              <a:t>дизъюнкция</a:t>
            </a:r>
          </a:p>
        </p:txBody>
      </p:sp>
      <p:sp>
        <p:nvSpPr>
          <p:cNvPr id="18449" name="Line 23"/>
          <p:cNvSpPr>
            <a:spLocks noChangeShapeType="1"/>
          </p:cNvSpPr>
          <p:nvPr/>
        </p:nvSpPr>
        <p:spPr bwMode="auto">
          <a:xfrm>
            <a:off x="4500563" y="2133600"/>
            <a:ext cx="0" cy="4175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4" dur="2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2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1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000"/>
                            </p:stCondLst>
                            <p:childTnLst>
                              <p:par>
                                <p:cTn id="6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  <p:bldP spid="4104" grpId="0" animBg="1"/>
      <p:bldP spid="4107" grpId="0" animBg="1"/>
      <p:bldP spid="4108" grpId="0" animBg="1"/>
      <p:bldP spid="4109" grpId="0" animBg="1"/>
      <p:bldP spid="4110" grpId="0" animBg="1"/>
      <p:bldP spid="4111" grpId="0"/>
      <p:bldP spid="4112" grpId="0"/>
      <p:bldP spid="4113" grpId="0"/>
      <p:bldP spid="4114" grpId="0"/>
      <p:bldP spid="4115" grpId="0"/>
      <p:bldP spid="4116" grpId="0"/>
      <p:bldP spid="4117" grpId="0"/>
      <p:bldP spid="41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85750"/>
            <a:ext cx="9144000" cy="1143000"/>
          </a:xfrm>
        </p:spPr>
        <p:txBody>
          <a:bodyPr/>
          <a:lstStyle/>
          <a:p>
            <a:pPr eaLnBrk="1" hangingPunct="1"/>
            <a:r>
              <a:rPr lang="ru-RU" sz="3600" smtClean="0">
                <a:latin typeface="Times New Roman" pitchFamily="18" charset="0"/>
                <a:cs typeface="Arial" charset="0"/>
              </a:rPr>
              <a:t> </a:t>
            </a:r>
            <a:r>
              <a:rPr lang="ru-RU" sz="3600" b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Построение логических выражений</a:t>
            </a:r>
            <a:br>
              <a:rPr lang="ru-RU" sz="3600" b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</a:br>
            <a:r>
              <a:rPr lang="ru-RU" sz="3600" b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в виде дерева</a:t>
            </a:r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468313" y="5084763"/>
            <a:ext cx="2808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 flipV="1">
            <a:off x="1763713" y="4437063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 flipV="1">
            <a:off x="1763713" y="3789363"/>
            <a:ext cx="360362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 flipH="1" flipV="1">
            <a:off x="6516688" y="4149725"/>
            <a:ext cx="647700" cy="9350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 flipV="1">
            <a:off x="7164388" y="4221163"/>
            <a:ext cx="576262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757238" y="3573463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B</a:t>
            </a:r>
            <a:endParaRPr lang="ru-RU" sz="3600">
              <a:latin typeface="Times New Roman" pitchFamily="18" charset="0"/>
            </a:endParaRP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1116013" y="4292600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A</a:t>
            </a:r>
            <a:endParaRPr lang="ru-RU" sz="3600">
              <a:latin typeface="Times New Roman" pitchFamily="18" charset="0"/>
            </a:endParaRP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6154738" y="4364038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A</a:t>
            </a:r>
            <a:endParaRPr lang="ru-RU" sz="3600">
              <a:latin typeface="Times New Roman" pitchFamily="18" charset="0"/>
            </a:endParaRP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7739063" y="4292600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B</a:t>
            </a:r>
            <a:endParaRPr lang="ru-RU" sz="3600">
              <a:latin typeface="Times New Roman" pitchFamily="18" charset="0"/>
            </a:endParaRPr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 flipV="1">
            <a:off x="1331913" y="3789363"/>
            <a:ext cx="43180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2341563" y="3644900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latin typeface="Times New Roman" pitchFamily="18" charset="0"/>
              </a:rPr>
              <a:t>С</a:t>
            </a:r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>
            <a:off x="5795963" y="5084763"/>
            <a:ext cx="2808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 flipH="1" flipV="1">
            <a:off x="6084888" y="3213100"/>
            <a:ext cx="431800" cy="9350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 flipV="1">
            <a:off x="6516688" y="3141663"/>
            <a:ext cx="503237" cy="10080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 flipH="1" flipV="1">
            <a:off x="7308850" y="3284538"/>
            <a:ext cx="431800" cy="9350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695" name="Line 23"/>
          <p:cNvSpPr>
            <a:spLocks noChangeShapeType="1"/>
          </p:cNvSpPr>
          <p:nvPr/>
        </p:nvSpPr>
        <p:spPr bwMode="auto">
          <a:xfrm flipV="1">
            <a:off x="7740650" y="3213100"/>
            <a:ext cx="503238" cy="10080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696" name="Text Box 24"/>
          <p:cNvSpPr txBox="1">
            <a:spLocks noChangeArrowheads="1"/>
          </p:cNvSpPr>
          <p:nvPr/>
        </p:nvSpPr>
        <p:spPr bwMode="auto">
          <a:xfrm>
            <a:off x="6300788" y="2997200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latin typeface="Times New Roman" pitchFamily="18" charset="0"/>
              </a:rPr>
              <a:t>С</a:t>
            </a:r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5580063" y="3357563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B</a:t>
            </a:r>
            <a:endParaRPr lang="ru-RU" sz="3600">
              <a:latin typeface="Times New Roman" pitchFamily="18" charset="0"/>
            </a:endParaRPr>
          </a:p>
        </p:txBody>
      </p: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8101013" y="3357563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>
                <a:latin typeface="Times New Roman" pitchFamily="18" charset="0"/>
              </a:rPr>
              <a:t>С</a:t>
            </a:r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6948488" y="3502025"/>
            <a:ext cx="504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B</a:t>
            </a:r>
            <a:endParaRPr lang="ru-RU" sz="3600">
              <a:latin typeface="Times New Roman" pitchFamily="18" charset="0"/>
            </a:endParaRP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684213" y="1844675"/>
            <a:ext cx="8351837" cy="4175125"/>
            <a:chOff x="431" y="1162"/>
            <a:chExt cx="5261" cy="2630"/>
          </a:xfrm>
        </p:grpSpPr>
        <p:sp>
          <p:nvSpPr>
            <p:cNvPr id="19480" name="Text Box 13"/>
            <p:cNvSpPr txBox="1">
              <a:spLocks noChangeArrowheads="1"/>
            </p:cNvSpPr>
            <p:nvPr/>
          </p:nvSpPr>
          <p:spPr bwMode="auto">
            <a:xfrm>
              <a:off x="431" y="1197"/>
              <a:ext cx="1905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latin typeface="Times New Roman" pitchFamily="18" charset="0"/>
                </a:rPr>
                <a:t>F </a:t>
              </a:r>
              <a:r>
                <a:rPr lang="ru-RU" sz="3600">
                  <a:latin typeface="Times New Roman" pitchFamily="18" charset="0"/>
                  <a:sym typeface="Symbol" pitchFamily="18" charset="2"/>
                </a:rPr>
                <a:t></a:t>
              </a:r>
              <a:r>
                <a:rPr lang="en-US" sz="3600">
                  <a:latin typeface="Times New Roman" pitchFamily="18" charset="0"/>
                  <a:sym typeface="Symbol" pitchFamily="18" charset="2"/>
                </a:rPr>
                <a:t> </a:t>
              </a:r>
              <a:r>
                <a:rPr lang="en-US" sz="3600">
                  <a:latin typeface="Times New Roman" pitchFamily="18" charset="0"/>
                </a:rPr>
                <a:t>A&amp;</a:t>
              </a:r>
              <a:r>
                <a:rPr lang="ru-RU" sz="3600">
                  <a:latin typeface="Times New Roman" pitchFamily="18" charset="0"/>
                </a:rPr>
                <a:t>(</a:t>
              </a:r>
              <a:r>
                <a:rPr lang="en-US" sz="3600">
                  <a:latin typeface="Times New Roman" pitchFamily="18" charset="0"/>
                </a:rPr>
                <a:t>B</a:t>
              </a:r>
              <a:r>
                <a:rPr lang="ru-RU" sz="3600">
                  <a:latin typeface="Times New Roman" pitchFamily="18" charset="0"/>
                </a:rPr>
                <a:t>+С)</a:t>
              </a:r>
            </a:p>
          </p:txBody>
        </p:sp>
        <p:sp>
          <p:nvSpPr>
            <p:cNvPr id="19481" name="Text Box 18"/>
            <p:cNvSpPr txBox="1">
              <a:spLocks noChangeArrowheads="1"/>
            </p:cNvSpPr>
            <p:nvPr/>
          </p:nvSpPr>
          <p:spPr bwMode="auto">
            <a:xfrm>
              <a:off x="3243" y="1192"/>
              <a:ext cx="2449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latin typeface="Times New Roman" pitchFamily="18" charset="0"/>
                </a:rPr>
                <a:t>F </a:t>
              </a:r>
              <a:r>
                <a:rPr lang="ru-RU" sz="3600">
                  <a:latin typeface="Times New Roman" pitchFamily="18" charset="0"/>
                  <a:sym typeface="Symbol" pitchFamily="18" charset="2"/>
                </a:rPr>
                <a:t></a:t>
              </a:r>
              <a:r>
                <a:rPr lang="en-US" sz="3600">
                  <a:latin typeface="Times New Roman" pitchFamily="18" charset="0"/>
                  <a:sym typeface="Symbol" pitchFamily="18" charset="2"/>
                </a:rPr>
                <a:t> </a:t>
              </a:r>
              <a:r>
                <a:rPr lang="ru-RU" sz="3600">
                  <a:latin typeface="Times New Roman" pitchFamily="18" charset="0"/>
                  <a:sym typeface="Symbol" pitchFamily="18" charset="2"/>
                </a:rPr>
                <a:t>(</a:t>
              </a:r>
              <a:r>
                <a:rPr lang="en-US" sz="3600">
                  <a:latin typeface="Times New Roman" pitchFamily="18" charset="0"/>
                </a:rPr>
                <a:t>A</a:t>
              </a:r>
              <a:r>
                <a:rPr lang="ru-RU" sz="3600">
                  <a:latin typeface="Times New Roman" pitchFamily="18" charset="0"/>
                </a:rPr>
                <a:t>+В)</a:t>
              </a:r>
              <a:r>
                <a:rPr lang="en-US" sz="3600">
                  <a:latin typeface="Times New Roman" pitchFamily="18" charset="0"/>
                </a:rPr>
                <a:t>&amp;</a:t>
              </a:r>
              <a:r>
                <a:rPr lang="ru-RU" sz="3600">
                  <a:latin typeface="Times New Roman" pitchFamily="18" charset="0"/>
                </a:rPr>
                <a:t>(</a:t>
              </a:r>
              <a:r>
                <a:rPr lang="en-US" sz="3600">
                  <a:latin typeface="Times New Roman" pitchFamily="18" charset="0"/>
                </a:rPr>
                <a:t>B</a:t>
              </a:r>
              <a:r>
                <a:rPr lang="ru-RU" sz="3600">
                  <a:latin typeface="Times New Roman" pitchFamily="18" charset="0"/>
                </a:rPr>
                <a:t>+С)</a:t>
              </a:r>
            </a:p>
          </p:txBody>
        </p:sp>
        <p:sp>
          <p:nvSpPr>
            <p:cNvPr id="19482" name="Line 28"/>
            <p:cNvSpPr>
              <a:spLocks noChangeShapeType="1"/>
            </p:cNvSpPr>
            <p:nvPr/>
          </p:nvSpPr>
          <p:spPr bwMode="auto">
            <a:xfrm>
              <a:off x="2835" y="1162"/>
              <a:ext cx="0" cy="263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500"/>
                            </p:stCondLst>
                            <p:childTnLst>
                              <p:par>
                                <p:cTn id="9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animBg="1"/>
      <p:bldP spid="28676" grpId="0" animBg="1"/>
      <p:bldP spid="28677" grpId="0" animBg="1"/>
      <p:bldP spid="28679" grpId="0" animBg="1"/>
      <p:bldP spid="28680" grpId="0" animBg="1"/>
      <p:bldP spid="28681" grpId="0"/>
      <p:bldP spid="28682" grpId="0"/>
      <p:bldP spid="28683" grpId="0"/>
      <p:bldP spid="28684" grpId="0"/>
      <p:bldP spid="28688" grpId="0" animBg="1"/>
      <p:bldP spid="28689" grpId="0"/>
      <p:bldP spid="28691" grpId="0" animBg="1"/>
      <p:bldP spid="28692" grpId="0" animBg="1"/>
      <p:bldP spid="28693" grpId="0" animBg="1"/>
      <p:bldP spid="28694" grpId="0" animBg="1"/>
      <p:bldP spid="28695" grpId="0" animBg="1"/>
      <p:bldP spid="28696" grpId="0"/>
      <p:bldP spid="28697" grpId="0"/>
      <p:bldP spid="28698" grpId="0"/>
      <p:bldP spid="286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Решение задач</a:t>
            </a:r>
            <a:endParaRPr lang="ru-RU" sz="3600" b="1" smtClean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20483" name="Rectangle 15"/>
          <p:cNvSpPr>
            <a:spLocks noChangeArrowheads="1"/>
          </p:cNvSpPr>
          <p:nvPr/>
        </p:nvSpPr>
        <p:spPr bwMode="auto">
          <a:xfrm>
            <a:off x="250825" y="1125538"/>
            <a:ext cx="8497888" cy="528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 algn="just"/>
            <a:r>
              <a:rPr 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1. </a:t>
            </a:r>
            <a:r>
              <a:rPr lang="ru-RU" sz="2600" b="1">
                <a:latin typeface="Times New Roman" pitchFamily="18" charset="0"/>
                <a:cs typeface="Times New Roman" pitchFamily="18" charset="0"/>
              </a:rPr>
              <a:t>В соревнованиях по информатике на первенство колледжа участвуют Аня, Валя, Тамара и Даша. Болельщики высказали предположения о возможных победителях:</a:t>
            </a:r>
          </a:p>
          <a:p>
            <a:pPr marL="1617663" lvl="1" algn="just"/>
            <a:r>
              <a:rPr lang="ru-RU" sz="2600" b="1">
                <a:latin typeface="Times New Roman" pitchFamily="18" charset="0"/>
                <a:cs typeface="Times New Roman" pitchFamily="18" charset="0"/>
              </a:rPr>
              <a:t>1) Аня будет второй, Даша – четвертой</a:t>
            </a:r>
          </a:p>
          <a:p>
            <a:pPr marL="1617663" lvl="1" algn="just"/>
            <a:r>
              <a:rPr lang="ru-RU" sz="2600" b="1">
                <a:latin typeface="Times New Roman" pitchFamily="18" charset="0"/>
                <a:cs typeface="Times New Roman" pitchFamily="18" charset="0"/>
              </a:rPr>
              <a:t>2) второй будет Тома, Даша – третьей</a:t>
            </a:r>
          </a:p>
          <a:p>
            <a:pPr marL="1617663" lvl="1" algn="just"/>
            <a:r>
              <a:rPr lang="ru-RU" sz="2600" b="1">
                <a:latin typeface="Times New Roman" pitchFamily="18" charset="0"/>
                <a:cs typeface="Times New Roman" pitchFamily="18" charset="0"/>
              </a:rPr>
              <a:t>3) первой будет Тома, Валя </a:t>
            </a:r>
            <a:r>
              <a:rPr lang="ru-RU" b="1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600" b="1">
                <a:latin typeface="Times New Roman" pitchFamily="18" charset="0"/>
                <a:cs typeface="Times New Roman" pitchFamily="18" charset="0"/>
              </a:rPr>
              <a:t> второй</a:t>
            </a:r>
          </a:p>
          <a:p>
            <a:pPr indent="446088" algn="just"/>
            <a:r>
              <a:rPr lang="ru-RU" sz="2600" b="1">
                <a:latin typeface="Times New Roman" pitchFamily="18" charset="0"/>
                <a:cs typeface="Times New Roman" pitchFamily="18" charset="0"/>
              </a:rPr>
              <a:t>По окончании соревнований оказалось, что </a:t>
            </a:r>
            <a:br>
              <a:rPr lang="ru-RU" sz="2600" b="1">
                <a:latin typeface="Times New Roman" pitchFamily="18" charset="0"/>
                <a:cs typeface="Times New Roman" pitchFamily="18" charset="0"/>
              </a:rPr>
            </a:br>
            <a:r>
              <a:rPr lang="ru-RU" sz="2600" b="1">
                <a:latin typeface="Times New Roman" pitchFamily="18" charset="0"/>
                <a:cs typeface="Times New Roman" pitchFamily="18" charset="0"/>
              </a:rPr>
              <a:t>в каждом предположении только одно из высказываний истинно, другое - ложно. Какое место на соревнованиях заняла каждая из девушек, если все они оказались на разных местах?</a:t>
            </a:r>
            <a:r>
              <a:rPr lang="ru-RU" sz="26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617663" lvl="1" algn="just"/>
            <a:endParaRPr lang="ru-RU" sz="2600" b="1">
              <a:latin typeface="Times New Roman" pitchFamily="18" charset="0"/>
            </a:endParaRPr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2339975" y="3213100"/>
            <a:ext cx="6477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3852863" y="3213100"/>
            <a:ext cx="10795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>
            <a:off x="5076825" y="3213100"/>
            <a:ext cx="86518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6300788" y="3213100"/>
            <a:ext cx="15113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2341563" y="3573463"/>
            <a:ext cx="10795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2266950" y="4005263"/>
            <a:ext cx="11525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21" name="Line 25"/>
          <p:cNvSpPr>
            <a:spLocks noChangeShapeType="1"/>
          </p:cNvSpPr>
          <p:nvPr/>
        </p:nvSpPr>
        <p:spPr bwMode="auto">
          <a:xfrm>
            <a:off x="4356100" y="4005263"/>
            <a:ext cx="6477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22" name="Line 26"/>
          <p:cNvSpPr>
            <a:spLocks noChangeShapeType="1"/>
          </p:cNvSpPr>
          <p:nvPr/>
        </p:nvSpPr>
        <p:spPr bwMode="auto">
          <a:xfrm>
            <a:off x="5219700" y="4005263"/>
            <a:ext cx="7207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23" name="Line 27"/>
          <p:cNvSpPr>
            <a:spLocks noChangeShapeType="1"/>
          </p:cNvSpPr>
          <p:nvPr/>
        </p:nvSpPr>
        <p:spPr bwMode="auto">
          <a:xfrm>
            <a:off x="6156325" y="4005263"/>
            <a:ext cx="11525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31" name="Line 35"/>
          <p:cNvSpPr>
            <a:spLocks noChangeShapeType="1"/>
          </p:cNvSpPr>
          <p:nvPr/>
        </p:nvSpPr>
        <p:spPr bwMode="auto">
          <a:xfrm>
            <a:off x="2341563" y="3573463"/>
            <a:ext cx="10795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4284663" y="3573463"/>
            <a:ext cx="7207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>
            <a:off x="5219700" y="3573463"/>
            <a:ext cx="86518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>
            <a:off x="6300788" y="3573463"/>
            <a:ext cx="129698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39" name="Line 43"/>
          <p:cNvSpPr>
            <a:spLocks noChangeShapeType="1"/>
          </p:cNvSpPr>
          <p:nvPr/>
        </p:nvSpPr>
        <p:spPr bwMode="auto">
          <a:xfrm>
            <a:off x="395288" y="4797425"/>
            <a:ext cx="18002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40" name="Line 44"/>
          <p:cNvSpPr>
            <a:spLocks noChangeShapeType="1"/>
          </p:cNvSpPr>
          <p:nvPr/>
        </p:nvSpPr>
        <p:spPr bwMode="auto">
          <a:xfrm>
            <a:off x="2700338" y="4797425"/>
            <a:ext cx="230505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41" name="Line 45"/>
          <p:cNvSpPr>
            <a:spLocks noChangeShapeType="1"/>
          </p:cNvSpPr>
          <p:nvPr/>
        </p:nvSpPr>
        <p:spPr bwMode="auto">
          <a:xfrm>
            <a:off x="2700338" y="5157788"/>
            <a:ext cx="1223962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42" name="Line 46"/>
          <p:cNvSpPr>
            <a:spLocks noChangeShapeType="1"/>
          </p:cNvSpPr>
          <p:nvPr/>
        </p:nvSpPr>
        <p:spPr bwMode="auto">
          <a:xfrm flipV="1">
            <a:off x="4211638" y="5157788"/>
            <a:ext cx="2376487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43" name="Line 47"/>
          <p:cNvSpPr>
            <a:spLocks noChangeShapeType="1"/>
          </p:cNvSpPr>
          <p:nvPr/>
        </p:nvSpPr>
        <p:spPr bwMode="auto">
          <a:xfrm>
            <a:off x="5580063" y="4797425"/>
            <a:ext cx="230505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9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29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29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29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29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29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2" grpId="0" animBg="1"/>
      <p:bldP spid="29713" grpId="0" animBg="1"/>
      <p:bldP spid="29714" grpId="0" animBg="1"/>
      <p:bldP spid="29715" grpId="0" animBg="1"/>
      <p:bldP spid="29716" grpId="0" animBg="1"/>
      <p:bldP spid="29720" grpId="0" animBg="1"/>
      <p:bldP spid="29721" grpId="0" animBg="1"/>
      <p:bldP spid="29722" grpId="0" animBg="1"/>
      <p:bldP spid="29723" grpId="0" animBg="1"/>
      <p:bldP spid="29731" grpId="0" animBg="1"/>
      <p:bldP spid="29732" grpId="0" animBg="1"/>
      <p:bldP spid="29733" grpId="0" animBg="1"/>
      <p:bldP spid="29734" grpId="0" animBg="1"/>
      <p:bldP spid="29739" grpId="0" animBg="1"/>
      <p:bldP spid="29740" grpId="0" animBg="1"/>
      <p:bldP spid="29741" grpId="0" animBg="1"/>
      <p:bldP spid="29742" grpId="0" animBg="1"/>
      <p:bldP spid="297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Решение задач</a:t>
            </a:r>
            <a:endParaRPr lang="ru-RU" sz="3600" b="1" smtClean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250825" y="1125538"/>
            <a:ext cx="8497888" cy="293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/>
            <a:r>
              <a:rPr 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Запишем каждое высказывание в буквенном виде:</a:t>
            </a:r>
            <a:endParaRPr lang="ru-RU" sz="2600" b="1">
              <a:latin typeface="Times New Roman" pitchFamily="18" charset="0"/>
              <a:cs typeface="Times New Roman" pitchFamily="18" charset="0"/>
            </a:endParaRPr>
          </a:p>
          <a:p>
            <a:pPr marL="1617663" lvl="1" algn="just"/>
            <a:r>
              <a:rPr lang="ru-RU" sz="2600" b="1">
                <a:latin typeface="Times New Roman" pitchFamily="18" charset="0"/>
                <a:cs typeface="Times New Roman" pitchFamily="18" charset="0"/>
              </a:rPr>
              <a:t>1) Аня будет второй, Даша – четвертой</a:t>
            </a:r>
          </a:p>
          <a:p>
            <a:pPr marL="1617663" lvl="1" algn="just"/>
            <a:r>
              <a:rPr lang="ru-RU" sz="2600" b="1">
                <a:latin typeface="Times New Roman" pitchFamily="18" charset="0"/>
                <a:cs typeface="Times New Roman" pitchFamily="18" charset="0"/>
              </a:rPr>
              <a:t>2) второй будет Тома, Даша – третьей</a:t>
            </a:r>
          </a:p>
          <a:p>
            <a:pPr marL="1617663" lvl="1" algn="just"/>
            <a:r>
              <a:rPr lang="ru-RU" sz="2600" b="1">
                <a:latin typeface="Times New Roman" pitchFamily="18" charset="0"/>
                <a:cs typeface="Times New Roman" pitchFamily="18" charset="0"/>
              </a:rPr>
              <a:t>3) первой будет Тома, Валя </a:t>
            </a:r>
            <a:r>
              <a:rPr lang="ru-RU" b="1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600" b="1">
                <a:latin typeface="Times New Roman" pitchFamily="18" charset="0"/>
                <a:cs typeface="Times New Roman" pitchFamily="18" charset="0"/>
              </a:rPr>
              <a:t> второй</a:t>
            </a:r>
          </a:p>
          <a:p>
            <a:pPr indent="446088" algn="just"/>
            <a:r>
              <a:rPr lang="ru-RU" sz="2600" b="1">
                <a:latin typeface="Times New Roman" pitchFamily="18" charset="0"/>
                <a:cs typeface="Times New Roman" pitchFamily="18" charset="0"/>
              </a:rPr>
              <a:t>Учтем, что в каждом предположении только одно из высказываний истинно, другое - ложно.</a:t>
            </a:r>
            <a:endParaRPr lang="ru-RU" sz="2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9" name="Line 4"/>
          <p:cNvSpPr>
            <a:spLocks noChangeShapeType="1"/>
          </p:cNvSpPr>
          <p:nvPr/>
        </p:nvSpPr>
        <p:spPr bwMode="auto">
          <a:xfrm>
            <a:off x="2268538" y="2420938"/>
            <a:ext cx="719137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" name="Line 5"/>
          <p:cNvSpPr>
            <a:spLocks noChangeShapeType="1"/>
          </p:cNvSpPr>
          <p:nvPr/>
        </p:nvSpPr>
        <p:spPr bwMode="auto">
          <a:xfrm flipV="1">
            <a:off x="3851275" y="2420938"/>
            <a:ext cx="10080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" name="Line 6"/>
          <p:cNvSpPr>
            <a:spLocks noChangeShapeType="1"/>
          </p:cNvSpPr>
          <p:nvPr/>
        </p:nvSpPr>
        <p:spPr bwMode="auto">
          <a:xfrm>
            <a:off x="5075238" y="2420938"/>
            <a:ext cx="86518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>
            <a:off x="6227763" y="2420938"/>
            <a:ext cx="15113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" name="Line 8"/>
          <p:cNvSpPr>
            <a:spLocks noChangeShapeType="1"/>
          </p:cNvSpPr>
          <p:nvPr/>
        </p:nvSpPr>
        <p:spPr bwMode="auto">
          <a:xfrm>
            <a:off x="2268538" y="2781300"/>
            <a:ext cx="10795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4" name="Line 9"/>
          <p:cNvSpPr>
            <a:spLocks noChangeShapeType="1"/>
          </p:cNvSpPr>
          <p:nvPr/>
        </p:nvSpPr>
        <p:spPr bwMode="auto">
          <a:xfrm>
            <a:off x="4284663" y="2781300"/>
            <a:ext cx="7207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5" name="Line 10"/>
          <p:cNvSpPr>
            <a:spLocks noChangeShapeType="1"/>
          </p:cNvSpPr>
          <p:nvPr/>
        </p:nvSpPr>
        <p:spPr bwMode="auto">
          <a:xfrm>
            <a:off x="5219700" y="2781300"/>
            <a:ext cx="865188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6" name="Line 11"/>
          <p:cNvSpPr>
            <a:spLocks noChangeShapeType="1"/>
          </p:cNvSpPr>
          <p:nvPr/>
        </p:nvSpPr>
        <p:spPr bwMode="auto">
          <a:xfrm>
            <a:off x="6300788" y="2781300"/>
            <a:ext cx="1296987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7" name="Line 12"/>
          <p:cNvSpPr>
            <a:spLocks noChangeShapeType="1"/>
          </p:cNvSpPr>
          <p:nvPr/>
        </p:nvSpPr>
        <p:spPr bwMode="auto">
          <a:xfrm>
            <a:off x="2268538" y="3213100"/>
            <a:ext cx="115252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8" name="Line 13"/>
          <p:cNvSpPr>
            <a:spLocks noChangeShapeType="1"/>
          </p:cNvSpPr>
          <p:nvPr/>
        </p:nvSpPr>
        <p:spPr bwMode="auto">
          <a:xfrm>
            <a:off x="4284663" y="3213100"/>
            <a:ext cx="792162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9" name="Line 14"/>
          <p:cNvSpPr>
            <a:spLocks noChangeShapeType="1"/>
          </p:cNvSpPr>
          <p:nvPr/>
        </p:nvSpPr>
        <p:spPr bwMode="auto">
          <a:xfrm>
            <a:off x="5219700" y="3213100"/>
            <a:ext cx="792163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40" name="Line 15"/>
          <p:cNvSpPr>
            <a:spLocks noChangeShapeType="1"/>
          </p:cNvSpPr>
          <p:nvPr/>
        </p:nvSpPr>
        <p:spPr bwMode="auto">
          <a:xfrm>
            <a:off x="6227763" y="3213100"/>
            <a:ext cx="11525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2987675" y="4076700"/>
          <a:ext cx="3060700" cy="2124075"/>
        </p:xfrm>
        <a:graphic>
          <a:graphicData uri="http://schemas.openxmlformats.org/presentationml/2006/ole">
            <p:oleObj spid="_x0000_s1026" name="Формула" r:id="rId3" imgW="1079280" imgH="749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0"/>
            <a:ext cx="9144000" cy="792163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Решение задач</a:t>
            </a:r>
            <a:endParaRPr lang="ru-RU" sz="3600" b="1" smtClean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250825" y="908050"/>
            <a:ext cx="8497888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/>
            <a:r>
              <a:rPr lang="ru-RU" sz="2800" b="1">
                <a:solidFill>
                  <a:srgbClr val="002060"/>
                </a:solidFill>
                <a:latin typeface="Times New Roman" pitchFamily="18" charset="0"/>
              </a:rPr>
              <a:t>Решение </a:t>
            </a:r>
          </a:p>
          <a:p>
            <a:pPr indent="446088"/>
            <a:endParaRPr lang="ru-RU" sz="2800" b="1">
              <a:latin typeface="Times New Roman" pitchFamily="18" charset="0"/>
            </a:endParaRPr>
          </a:p>
          <a:p>
            <a:pPr indent="446088"/>
            <a:r>
              <a:rPr lang="ru-RU" sz="2800" b="1">
                <a:latin typeface="Times New Roman" pitchFamily="18" charset="0"/>
              </a:rPr>
              <a:t>Для решения данной задачи составим систему уравнений</a:t>
            </a:r>
          </a:p>
          <a:p>
            <a:pPr indent="446088"/>
            <a:endParaRPr lang="ru-RU" sz="2800" b="1">
              <a:latin typeface="Times New Roman" pitchFamily="18" charset="0"/>
            </a:endParaRPr>
          </a:p>
          <a:p>
            <a:pPr indent="446088"/>
            <a:r>
              <a:rPr lang="ru-RU" sz="2800" b="1">
                <a:latin typeface="Times New Roman" pitchFamily="18" charset="0"/>
              </a:rPr>
              <a:t>      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2843213" y="2784475"/>
          <a:ext cx="3457575" cy="2146300"/>
        </p:xfrm>
        <a:graphic>
          <a:graphicData uri="http://schemas.openxmlformats.org/presentationml/2006/ole">
            <p:oleObj spid="_x0000_s2050" name="Формула" r:id="rId3" imgW="1143000" imgH="711000" progId="Equation.3">
              <p:embed/>
            </p:oleObj>
          </a:graphicData>
        </a:graphic>
      </p:graphicFrame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323850" y="5157788"/>
            <a:ext cx="849788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 algn="just"/>
            <a:r>
              <a:rPr lang="ru-RU" sz="2800" b="1">
                <a:latin typeface="Times New Roman" pitchFamily="18" charset="0"/>
              </a:rPr>
              <a:t>Поскольку между строками матрицы стоит операция конъюнкция каждое уравнение будет вырастать из предыдущего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Line 3"/>
          <p:cNvSpPr>
            <a:spLocks noChangeShapeType="1"/>
          </p:cNvSpPr>
          <p:nvPr/>
        </p:nvSpPr>
        <p:spPr bwMode="auto">
          <a:xfrm>
            <a:off x="3419475" y="6165850"/>
            <a:ext cx="28082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03" name="Rectangle 2"/>
          <p:cNvSpPr>
            <a:spLocks noRot="1" noChangeArrowheads="1"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Решение задач</a:t>
            </a:r>
            <a:endParaRPr lang="ru-RU" sz="36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3104" name="Rectangle 16"/>
          <p:cNvSpPr>
            <a:spLocks noChangeArrowheads="1"/>
          </p:cNvSpPr>
          <p:nvPr/>
        </p:nvSpPr>
        <p:spPr bwMode="auto">
          <a:xfrm>
            <a:off x="0" y="692150"/>
            <a:ext cx="84978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/>
            <a:r>
              <a:rPr lang="ru-RU" sz="2800" b="1">
                <a:solidFill>
                  <a:srgbClr val="002060"/>
                </a:solidFill>
                <a:latin typeface="Times New Roman" pitchFamily="18" charset="0"/>
              </a:rPr>
              <a:t>Построение дерева. </a:t>
            </a:r>
            <a:endParaRPr lang="ru-RU" sz="2800" b="1">
              <a:latin typeface="Times New Roman" pitchFamily="18" charset="0"/>
            </a:endParaRPr>
          </a:p>
          <a:p>
            <a:pPr indent="446088"/>
            <a:r>
              <a:rPr lang="ru-RU" sz="2800" b="1">
                <a:latin typeface="Times New Roman" pitchFamily="18" charset="0"/>
              </a:rPr>
              <a:t>      </a:t>
            </a: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 flipV="1">
            <a:off x="4141788" y="5516563"/>
            <a:ext cx="576262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V="1">
            <a:off x="4716463" y="5516563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 flipV="1">
            <a:off x="5219700" y="4724400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 flipH="1" flipV="1">
            <a:off x="3995738" y="4724400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41" name="Line 21"/>
          <p:cNvSpPr>
            <a:spLocks noChangeShapeType="1"/>
          </p:cNvSpPr>
          <p:nvPr/>
        </p:nvSpPr>
        <p:spPr bwMode="auto">
          <a:xfrm rot="1367084" flipH="1" flipV="1">
            <a:off x="4933950" y="3979863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42" name="Line 22"/>
          <p:cNvSpPr>
            <a:spLocks noChangeShapeType="1"/>
          </p:cNvSpPr>
          <p:nvPr/>
        </p:nvSpPr>
        <p:spPr bwMode="auto">
          <a:xfrm rot="1367084" flipV="1">
            <a:off x="5468938" y="4189413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43" name="Line 23"/>
          <p:cNvSpPr>
            <a:spLocks noChangeShapeType="1"/>
          </p:cNvSpPr>
          <p:nvPr/>
        </p:nvSpPr>
        <p:spPr bwMode="auto">
          <a:xfrm rot="1367084" flipV="1">
            <a:off x="6227763" y="3573463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44" name="Line 24"/>
          <p:cNvSpPr>
            <a:spLocks noChangeShapeType="1"/>
          </p:cNvSpPr>
          <p:nvPr/>
        </p:nvSpPr>
        <p:spPr bwMode="auto">
          <a:xfrm rot="1367084" flipH="1" flipV="1">
            <a:off x="5099050" y="3105150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46" name="Line 26"/>
          <p:cNvSpPr>
            <a:spLocks noChangeShapeType="1"/>
          </p:cNvSpPr>
          <p:nvPr/>
        </p:nvSpPr>
        <p:spPr bwMode="auto">
          <a:xfrm rot="-1414734" flipH="1" flipV="1">
            <a:off x="3303588" y="4216400"/>
            <a:ext cx="576262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47" name="Line 27"/>
          <p:cNvSpPr>
            <a:spLocks noChangeShapeType="1"/>
          </p:cNvSpPr>
          <p:nvPr/>
        </p:nvSpPr>
        <p:spPr bwMode="auto">
          <a:xfrm rot="20185266" flipV="1">
            <a:off x="3835400" y="400050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48" name="Line 28"/>
          <p:cNvSpPr>
            <a:spLocks noChangeShapeType="1"/>
          </p:cNvSpPr>
          <p:nvPr/>
        </p:nvSpPr>
        <p:spPr bwMode="auto">
          <a:xfrm rot="20185266" flipV="1">
            <a:off x="4024313" y="31384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49" name="Line 29"/>
          <p:cNvSpPr>
            <a:spLocks noChangeShapeType="1"/>
          </p:cNvSpPr>
          <p:nvPr/>
        </p:nvSpPr>
        <p:spPr bwMode="auto">
          <a:xfrm rot="-1414734" flipH="1" flipV="1">
            <a:off x="2903538" y="3629025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51" name="Line 31"/>
          <p:cNvSpPr>
            <a:spLocks noChangeShapeType="1"/>
          </p:cNvSpPr>
          <p:nvPr/>
        </p:nvSpPr>
        <p:spPr bwMode="auto">
          <a:xfrm rot="-1414734" flipH="1" flipV="1">
            <a:off x="2079625" y="3179763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52" name="Line 32"/>
          <p:cNvSpPr>
            <a:spLocks noChangeShapeType="1"/>
          </p:cNvSpPr>
          <p:nvPr/>
        </p:nvSpPr>
        <p:spPr bwMode="auto">
          <a:xfrm rot="20185266" flipV="1">
            <a:off x="2611438" y="2963863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53" name="Line 33"/>
          <p:cNvSpPr>
            <a:spLocks noChangeShapeType="1"/>
          </p:cNvSpPr>
          <p:nvPr/>
        </p:nvSpPr>
        <p:spPr bwMode="auto">
          <a:xfrm rot="20185266" flipV="1">
            <a:off x="2800350" y="2101850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54" name="Line 34"/>
          <p:cNvSpPr>
            <a:spLocks noChangeShapeType="1"/>
          </p:cNvSpPr>
          <p:nvPr/>
        </p:nvSpPr>
        <p:spPr bwMode="auto">
          <a:xfrm rot="-1414734" flipH="1" flipV="1">
            <a:off x="1679575" y="2592388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78"/>
          <p:cNvGrpSpPr>
            <a:grpSpLocks/>
          </p:cNvGrpSpPr>
          <p:nvPr/>
        </p:nvGrpSpPr>
        <p:grpSpPr bwMode="auto">
          <a:xfrm>
            <a:off x="3163888" y="1631950"/>
            <a:ext cx="1360487" cy="1535113"/>
            <a:chOff x="1993" y="1028"/>
            <a:chExt cx="857" cy="967"/>
          </a:xfrm>
        </p:grpSpPr>
        <p:sp>
          <p:nvSpPr>
            <p:cNvPr id="3140" name="Line 36"/>
            <p:cNvSpPr>
              <a:spLocks noChangeShapeType="1"/>
            </p:cNvSpPr>
            <p:nvPr/>
          </p:nvSpPr>
          <p:spPr bwMode="auto">
            <a:xfrm rot="-401266" flipH="1" flipV="1">
              <a:off x="2135" y="1587"/>
              <a:ext cx="363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41" name="Line 37"/>
            <p:cNvSpPr>
              <a:spLocks noChangeShapeType="1"/>
            </p:cNvSpPr>
            <p:nvPr/>
          </p:nvSpPr>
          <p:spPr bwMode="auto">
            <a:xfrm rot="21198734" flipV="1">
              <a:off x="2495" y="1548"/>
              <a:ext cx="318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42" name="Line 38"/>
            <p:cNvSpPr>
              <a:spLocks noChangeShapeType="1"/>
            </p:cNvSpPr>
            <p:nvPr/>
          </p:nvSpPr>
          <p:spPr bwMode="auto">
            <a:xfrm rot="21198734" flipV="1">
              <a:off x="2759" y="1028"/>
              <a:ext cx="91" cy="4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43" name="Line 39"/>
            <p:cNvSpPr>
              <a:spLocks noChangeShapeType="1"/>
            </p:cNvSpPr>
            <p:nvPr/>
          </p:nvSpPr>
          <p:spPr bwMode="auto">
            <a:xfrm rot="-401266" flipH="1" flipV="1">
              <a:off x="1993" y="1118"/>
              <a:ext cx="91" cy="4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79"/>
          <p:cNvGrpSpPr>
            <a:grpSpLocks/>
          </p:cNvGrpSpPr>
          <p:nvPr/>
        </p:nvGrpSpPr>
        <p:grpSpPr bwMode="auto">
          <a:xfrm>
            <a:off x="4727575" y="1576388"/>
            <a:ext cx="1349375" cy="1585912"/>
            <a:chOff x="2978" y="993"/>
            <a:chExt cx="850" cy="999"/>
          </a:xfrm>
        </p:grpSpPr>
        <p:sp>
          <p:nvSpPr>
            <p:cNvPr id="3136" name="Line 41"/>
            <p:cNvSpPr>
              <a:spLocks noChangeShapeType="1"/>
            </p:cNvSpPr>
            <p:nvPr/>
          </p:nvSpPr>
          <p:spPr bwMode="auto">
            <a:xfrm rot="608811" flipH="1" flipV="1">
              <a:off x="2984" y="1525"/>
              <a:ext cx="363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7" name="Line 42"/>
            <p:cNvSpPr>
              <a:spLocks noChangeShapeType="1"/>
            </p:cNvSpPr>
            <p:nvPr/>
          </p:nvSpPr>
          <p:spPr bwMode="auto">
            <a:xfrm rot="608811" flipV="1">
              <a:off x="3342" y="1584"/>
              <a:ext cx="318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8" name="Line 43"/>
            <p:cNvSpPr>
              <a:spLocks noChangeShapeType="1"/>
            </p:cNvSpPr>
            <p:nvPr/>
          </p:nvSpPr>
          <p:spPr bwMode="auto">
            <a:xfrm rot="608811" flipV="1">
              <a:off x="3737" y="1129"/>
              <a:ext cx="91" cy="4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9" name="Line 44"/>
            <p:cNvSpPr>
              <a:spLocks noChangeShapeType="1"/>
            </p:cNvSpPr>
            <p:nvPr/>
          </p:nvSpPr>
          <p:spPr bwMode="auto">
            <a:xfrm rot="608811" flipH="1" flipV="1">
              <a:off x="2978" y="993"/>
              <a:ext cx="91" cy="4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80"/>
          <p:cNvGrpSpPr>
            <a:grpSpLocks/>
          </p:cNvGrpSpPr>
          <p:nvPr/>
        </p:nvGrpSpPr>
        <p:grpSpPr bwMode="auto">
          <a:xfrm>
            <a:off x="6165850" y="2043113"/>
            <a:ext cx="1436688" cy="1725612"/>
            <a:chOff x="3884" y="1287"/>
            <a:chExt cx="905" cy="1087"/>
          </a:xfrm>
        </p:grpSpPr>
        <p:sp>
          <p:nvSpPr>
            <p:cNvPr id="3132" name="Line 46"/>
            <p:cNvSpPr>
              <a:spLocks noChangeShapeType="1"/>
            </p:cNvSpPr>
            <p:nvPr/>
          </p:nvSpPr>
          <p:spPr bwMode="auto">
            <a:xfrm rot="1414734" flipV="1">
              <a:off x="4174" y="1966"/>
              <a:ext cx="363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3" name="Line 47"/>
            <p:cNvSpPr>
              <a:spLocks noChangeShapeType="1"/>
            </p:cNvSpPr>
            <p:nvPr/>
          </p:nvSpPr>
          <p:spPr bwMode="auto">
            <a:xfrm rot="1414734" flipH="1" flipV="1">
              <a:off x="3884" y="1829"/>
              <a:ext cx="318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4" name="Line 48"/>
            <p:cNvSpPr>
              <a:spLocks noChangeShapeType="1"/>
            </p:cNvSpPr>
            <p:nvPr/>
          </p:nvSpPr>
          <p:spPr bwMode="auto">
            <a:xfrm rot="1414734" flipH="1" flipV="1">
              <a:off x="3992" y="1287"/>
              <a:ext cx="91" cy="4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5" name="Line 49"/>
            <p:cNvSpPr>
              <a:spLocks noChangeShapeType="1"/>
            </p:cNvSpPr>
            <p:nvPr/>
          </p:nvSpPr>
          <p:spPr bwMode="auto">
            <a:xfrm rot="1414734" flipV="1">
              <a:off x="4698" y="1595"/>
              <a:ext cx="91" cy="4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30770" name="Object 50"/>
          <p:cNvGraphicFramePr>
            <a:graphicFrameLocks noChangeAspect="1"/>
          </p:cNvGraphicFramePr>
          <p:nvPr/>
        </p:nvGraphicFramePr>
        <p:xfrm>
          <a:off x="3779838" y="5589588"/>
          <a:ext cx="476250" cy="539750"/>
        </p:xfrm>
        <a:graphic>
          <a:graphicData uri="http://schemas.openxmlformats.org/presentationml/2006/ole">
            <p:oleObj spid="_x0000_s3074" name="Формула" r:id="rId3" imgW="190440" imgH="215640" progId="Equation.3">
              <p:embed/>
            </p:oleObj>
          </a:graphicData>
        </a:graphic>
      </p:graphicFrame>
      <p:graphicFrame>
        <p:nvGraphicFramePr>
          <p:cNvPr id="30771" name="Object 51"/>
          <p:cNvGraphicFramePr>
            <a:graphicFrameLocks noChangeAspect="1"/>
          </p:cNvGraphicFramePr>
          <p:nvPr/>
        </p:nvGraphicFramePr>
        <p:xfrm>
          <a:off x="3563938" y="4941888"/>
          <a:ext cx="455612" cy="481012"/>
        </p:xfrm>
        <a:graphic>
          <a:graphicData uri="http://schemas.openxmlformats.org/presentationml/2006/ole">
            <p:oleObj spid="_x0000_s3075" name="Формула" r:id="rId4" imgW="228600" imgH="241200" progId="Equation.3">
              <p:embed/>
            </p:oleObj>
          </a:graphicData>
        </a:graphic>
      </p:graphicFrame>
      <p:graphicFrame>
        <p:nvGraphicFramePr>
          <p:cNvPr id="30772" name="Object 52"/>
          <p:cNvGraphicFramePr>
            <a:graphicFrameLocks noChangeAspect="1"/>
          </p:cNvGraphicFramePr>
          <p:nvPr/>
        </p:nvGraphicFramePr>
        <p:xfrm>
          <a:off x="5076825" y="5661025"/>
          <a:ext cx="404813" cy="481013"/>
        </p:xfrm>
        <a:graphic>
          <a:graphicData uri="http://schemas.openxmlformats.org/presentationml/2006/ole">
            <p:oleObj spid="_x0000_s3076" name="Формула" r:id="rId5" imgW="203040" imgH="241200" progId="Equation.3">
              <p:embed/>
            </p:oleObj>
          </a:graphicData>
        </a:graphic>
      </p:graphicFrame>
      <p:graphicFrame>
        <p:nvGraphicFramePr>
          <p:cNvPr id="30773" name="Object 53"/>
          <p:cNvGraphicFramePr>
            <a:graphicFrameLocks noChangeAspect="1"/>
          </p:cNvGraphicFramePr>
          <p:nvPr/>
        </p:nvGraphicFramePr>
        <p:xfrm>
          <a:off x="5364163" y="4941888"/>
          <a:ext cx="395287" cy="395287"/>
        </p:xfrm>
        <a:graphic>
          <a:graphicData uri="http://schemas.openxmlformats.org/presentationml/2006/ole">
            <p:oleObj spid="_x0000_s3077" name="Формула" r:id="rId6" imgW="215640" imgH="215640" progId="Equation.3">
              <p:embed/>
            </p:oleObj>
          </a:graphicData>
        </a:graphic>
      </p:graphicFrame>
      <p:graphicFrame>
        <p:nvGraphicFramePr>
          <p:cNvPr id="30774" name="Object 54"/>
          <p:cNvGraphicFramePr>
            <a:graphicFrameLocks noChangeAspect="1"/>
          </p:cNvGraphicFramePr>
          <p:nvPr/>
        </p:nvGraphicFramePr>
        <p:xfrm>
          <a:off x="3203575" y="4508500"/>
          <a:ext cx="385763" cy="468313"/>
        </p:xfrm>
        <a:graphic>
          <a:graphicData uri="http://schemas.openxmlformats.org/presentationml/2006/ole">
            <p:oleObj spid="_x0000_s3078" name="Формула" r:id="rId7" imgW="177480" imgH="215640" progId="Equation.3">
              <p:embed/>
            </p:oleObj>
          </a:graphicData>
        </a:graphic>
      </p:graphicFrame>
      <p:graphicFrame>
        <p:nvGraphicFramePr>
          <p:cNvPr id="30775" name="Object 55"/>
          <p:cNvGraphicFramePr>
            <a:graphicFrameLocks noChangeAspect="1"/>
          </p:cNvGraphicFramePr>
          <p:nvPr/>
        </p:nvGraphicFramePr>
        <p:xfrm>
          <a:off x="2555875" y="3933825"/>
          <a:ext cx="452438" cy="503238"/>
        </p:xfrm>
        <a:graphic>
          <a:graphicData uri="http://schemas.openxmlformats.org/presentationml/2006/ole">
            <p:oleObj spid="_x0000_s3079" name="Формула" r:id="rId8" imgW="228600" imgH="253800" progId="Equation.3">
              <p:embed/>
            </p:oleObj>
          </a:graphicData>
        </a:graphic>
      </p:graphicFrame>
      <p:graphicFrame>
        <p:nvGraphicFramePr>
          <p:cNvPr id="30776" name="Object 56"/>
          <p:cNvGraphicFramePr>
            <a:graphicFrameLocks noChangeAspect="1"/>
          </p:cNvGraphicFramePr>
          <p:nvPr/>
        </p:nvGraphicFramePr>
        <p:xfrm>
          <a:off x="4140200" y="4076700"/>
          <a:ext cx="379413" cy="481013"/>
        </p:xfrm>
        <a:graphic>
          <a:graphicData uri="http://schemas.openxmlformats.org/presentationml/2006/ole">
            <p:oleObj spid="_x0000_s3080" name="Формула" r:id="rId9" imgW="190440" imgH="241200" progId="Equation.3">
              <p:embed/>
            </p:oleObj>
          </a:graphicData>
        </a:graphic>
      </p:graphicFrame>
      <p:graphicFrame>
        <p:nvGraphicFramePr>
          <p:cNvPr id="30777" name="Object 57"/>
          <p:cNvGraphicFramePr>
            <a:graphicFrameLocks noChangeAspect="1"/>
          </p:cNvGraphicFramePr>
          <p:nvPr/>
        </p:nvGraphicFramePr>
        <p:xfrm>
          <a:off x="4140200" y="3284538"/>
          <a:ext cx="379413" cy="401637"/>
        </p:xfrm>
        <a:graphic>
          <a:graphicData uri="http://schemas.openxmlformats.org/presentationml/2006/ole">
            <p:oleObj spid="_x0000_s3081" name="Формула" r:id="rId10" imgW="215640" imgH="228600" progId="Equation.3">
              <p:embed/>
            </p:oleObj>
          </a:graphicData>
        </a:graphic>
      </p:graphicFrame>
      <p:graphicFrame>
        <p:nvGraphicFramePr>
          <p:cNvPr id="30778" name="Object 58"/>
          <p:cNvGraphicFramePr>
            <a:graphicFrameLocks noChangeAspect="1"/>
          </p:cNvGraphicFramePr>
          <p:nvPr/>
        </p:nvGraphicFramePr>
        <p:xfrm>
          <a:off x="4859338" y="4076700"/>
          <a:ext cx="385762" cy="468313"/>
        </p:xfrm>
        <a:graphic>
          <a:graphicData uri="http://schemas.openxmlformats.org/presentationml/2006/ole">
            <p:oleObj spid="_x0000_s3082" name="Формула" r:id="rId11" imgW="177480" imgH="215640" progId="Equation.3">
              <p:embed/>
            </p:oleObj>
          </a:graphicData>
        </a:graphic>
      </p:graphicFrame>
      <p:graphicFrame>
        <p:nvGraphicFramePr>
          <p:cNvPr id="30779" name="Object 59"/>
          <p:cNvGraphicFramePr>
            <a:graphicFrameLocks noChangeAspect="1"/>
          </p:cNvGraphicFramePr>
          <p:nvPr/>
        </p:nvGraphicFramePr>
        <p:xfrm>
          <a:off x="4716463" y="3141663"/>
          <a:ext cx="452437" cy="503237"/>
        </p:xfrm>
        <a:graphic>
          <a:graphicData uri="http://schemas.openxmlformats.org/presentationml/2006/ole">
            <p:oleObj spid="_x0000_s3083" name="Формула" r:id="rId12" imgW="228600" imgH="253800" progId="Equation.3">
              <p:embed/>
            </p:oleObj>
          </a:graphicData>
        </a:graphic>
      </p:graphicFrame>
      <p:graphicFrame>
        <p:nvGraphicFramePr>
          <p:cNvPr id="30780" name="Object 60"/>
          <p:cNvGraphicFramePr>
            <a:graphicFrameLocks noChangeAspect="1"/>
          </p:cNvGraphicFramePr>
          <p:nvPr/>
        </p:nvGraphicFramePr>
        <p:xfrm>
          <a:off x="5795963" y="4508500"/>
          <a:ext cx="379412" cy="481013"/>
        </p:xfrm>
        <a:graphic>
          <a:graphicData uri="http://schemas.openxmlformats.org/presentationml/2006/ole">
            <p:oleObj spid="_x0000_s3084" name="Формула" r:id="rId13" imgW="190440" imgH="241200" progId="Equation.3">
              <p:embed/>
            </p:oleObj>
          </a:graphicData>
        </a:graphic>
      </p:graphicFrame>
      <p:graphicFrame>
        <p:nvGraphicFramePr>
          <p:cNvPr id="30781" name="Object 61"/>
          <p:cNvGraphicFramePr>
            <a:graphicFrameLocks noChangeAspect="1"/>
          </p:cNvGraphicFramePr>
          <p:nvPr/>
        </p:nvGraphicFramePr>
        <p:xfrm>
          <a:off x="6372225" y="3860800"/>
          <a:ext cx="379413" cy="401638"/>
        </p:xfrm>
        <a:graphic>
          <a:graphicData uri="http://schemas.openxmlformats.org/presentationml/2006/ole">
            <p:oleObj spid="_x0000_s3085" name="Формула" r:id="rId14" imgW="215640" imgH="228600" progId="Equation.3">
              <p:embed/>
            </p:oleObj>
          </a:graphicData>
        </a:graphic>
      </p:graphicFrame>
      <p:graphicFrame>
        <p:nvGraphicFramePr>
          <p:cNvPr id="30782" name="Object 62"/>
          <p:cNvGraphicFramePr>
            <a:graphicFrameLocks noChangeAspect="1"/>
          </p:cNvGraphicFramePr>
          <p:nvPr/>
        </p:nvGraphicFramePr>
        <p:xfrm>
          <a:off x="1979613" y="3573463"/>
          <a:ext cx="384175" cy="503237"/>
        </p:xfrm>
        <a:graphic>
          <a:graphicData uri="http://schemas.openxmlformats.org/presentationml/2006/ole">
            <p:oleObj spid="_x0000_s3086" name="Формула" r:id="rId15" imgW="164880" imgH="215640" progId="Equation.3">
              <p:embed/>
            </p:oleObj>
          </a:graphicData>
        </a:graphic>
      </p:graphicFrame>
      <p:graphicFrame>
        <p:nvGraphicFramePr>
          <p:cNvPr id="30783" name="Object 63"/>
          <p:cNvGraphicFramePr>
            <a:graphicFrameLocks noChangeAspect="1"/>
          </p:cNvGraphicFramePr>
          <p:nvPr/>
        </p:nvGraphicFramePr>
        <p:xfrm>
          <a:off x="1258888" y="2852738"/>
          <a:ext cx="425450" cy="504825"/>
        </p:xfrm>
        <a:graphic>
          <a:graphicData uri="http://schemas.openxmlformats.org/presentationml/2006/ole">
            <p:oleObj spid="_x0000_s3087" name="Формула" r:id="rId16" imgW="203040" imgH="241200" progId="Equation.3">
              <p:embed/>
            </p:oleObj>
          </a:graphicData>
        </a:graphic>
      </p:graphicFrame>
      <p:graphicFrame>
        <p:nvGraphicFramePr>
          <p:cNvPr id="30784" name="Object 64"/>
          <p:cNvGraphicFramePr>
            <a:graphicFrameLocks noChangeAspect="1"/>
          </p:cNvGraphicFramePr>
          <p:nvPr/>
        </p:nvGraphicFramePr>
        <p:xfrm>
          <a:off x="3636963" y="2349500"/>
          <a:ext cx="384175" cy="503238"/>
        </p:xfrm>
        <a:graphic>
          <a:graphicData uri="http://schemas.openxmlformats.org/presentationml/2006/ole">
            <p:oleObj spid="_x0000_s3088" name="Формула" r:id="rId17" imgW="164880" imgH="215640" progId="Equation.3">
              <p:embed/>
            </p:oleObj>
          </a:graphicData>
        </a:graphic>
      </p:graphicFrame>
      <p:graphicFrame>
        <p:nvGraphicFramePr>
          <p:cNvPr id="30785" name="Object 65"/>
          <p:cNvGraphicFramePr>
            <a:graphicFrameLocks noChangeAspect="1"/>
          </p:cNvGraphicFramePr>
          <p:nvPr/>
        </p:nvGraphicFramePr>
        <p:xfrm>
          <a:off x="3276600" y="1773238"/>
          <a:ext cx="425450" cy="504825"/>
        </p:xfrm>
        <a:graphic>
          <a:graphicData uri="http://schemas.openxmlformats.org/presentationml/2006/ole">
            <p:oleObj spid="_x0000_s3089" name="Формула" r:id="rId18" imgW="203040" imgH="241200" progId="Equation.3">
              <p:embed/>
            </p:oleObj>
          </a:graphicData>
        </a:graphic>
      </p:graphicFrame>
      <p:graphicFrame>
        <p:nvGraphicFramePr>
          <p:cNvPr id="30786" name="Object 66"/>
          <p:cNvGraphicFramePr>
            <a:graphicFrameLocks noChangeAspect="1"/>
          </p:cNvGraphicFramePr>
          <p:nvPr/>
        </p:nvGraphicFramePr>
        <p:xfrm>
          <a:off x="5003800" y="2133600"/>
          <a:ext cx="384175" cy="503238"/>
        </p:xfrm>
        <a:graphic>
          <a:graphicData uri="http://schemas.openxmlformats.org/presentationml/2006/ole">
            <p:oleObj spid="_x0000_s3090" name="Формула" r:id="rId19" imgW="164880" imgH="215640" progId="Equation.3">
              <p:embed/>
            </p:oleObj>
          </a:graphicData>
        </a:graphic>
      </p:graphicFrame>
      <p:graphicFrame>
        <p:nvGraphicFramePr>
          <p:cNvPr id="30787" name="Object 67"/>
          <p:cNvGraphicFramePr>
            <a:graphicFrameLocks noChangeAspect="1"/>
          </p:cNvGraphicFramePr>
          <p:nvPr/>
        </p:nvGraphicFramePr>
        <p:xfrm>
          <a:off x="4859338" y="1557338"/>
          <a:ext cx="425450" cy="504825"/>
        </p:xfrm>
        <a:graphic>
          <a:graphicData uri="http://schemas.openxmlformats.org/presentationml/2006/ole">
            <p:oleObj spid="_x0000_s3091" name="Формула" r:id="rId20" imgW="203040" imgH="241200" progId="Equation.3">
              <p:embed/>
            </p:oleObj>
          </a:graphicData>
        </a:graphic>
      </p:graphicFrame>
      <p:graphicFrame>
        <p:nvGraphicFramePr>
          <p:cNvPr id="30788" name="Object 68"/>
          <p:cNvGraphicFramePr>
            <a:graphicFrameLocks noChangeAspect="1"/>
          </p:cNvGraphicFramePr>
          <p:nvPr/>
        </p:nvGraphicFramePr>
        <p:xfrm>
          <a:off x="6443663" y="2852738"/>
          <a:ext cx="384175" cy="503237"/>
        </p:xfrm>
        <a:graphic>
          <a:graphicData uri="http://schemas.openxmlformats.org/presentationml/2006/ole">
            <p:oleObj spid="_x0000_s3092" name="Формула" r:id="rId21" imgW="164880" imgH="215640" progId="Equation.3">
              <p:embed/>
            </p:oleObj>
          </a:graphicData>
        </a:graphic>
      </p:graphicFrame>
      <p:graphicFrame>
        <p:nvGraphicFramePr>
          <p:cNvPr id="30789" name="Object 69"/>
          <p:cNvGraphicFramePr>
            <a:graphicFrameLocks noChangeAspect="1"/>
          </p:cNvGraphicFramePr>
          <p:nvPr/>
        </p:nvGraphicFramePr>
        <p:xfrm>
          <a:off x="6443663" y="2205038"/>
          <a:ext cx="425450" cy="504825"/>
        </p:xfrm>
        <a:graphic>
          <a:graphicData uri="http://schemas.openxmlformats.org/presentationml/2006/ole">
            <p:oleObj spid="_x0000_s3093" name="Формула" r:id="rId22" imgW="203040" imgH="241200" progId="Equation.3">
              <p:embed/>
            </p:oleObj>
          </a:graphicData>
        </a:graphic>
      </p:graphicFrame>
      <p:graphicFrame>
        <p:nvGraphicFramePr>
          <p:cNvPr id="30790" name="Object 70"/>
          <p:cNvGraphicFramePr>
            <a:graphicFrameLocks noChangeAspect="1"/>
          </p:cNvGraphicFramePr>
          <p:nvPr/>
        </p:nvGraphicFramePr>
        <p:xfrm>
          <a:off x="2916238" y="3068638"/>
          <a:ext cx="371475" cy="503237"/>
        </p:xfrm>
        <a:graphic>
          <a:graphicData uri="http://schemas.openxmlformats.org/presentationml/2006/ole">
            <p:oleObj spid="_x0000_s3094" name="Формула" r:id="rId23" imgW="177480" imgH="241200" progId="Equation.3">
              <p:embed/>
            </p:oleObj>
          </a:graphicData>
        </a:graphic>
      </p:graphicFrame>
      <p:graphicFrame>
        <p:nvGraphicFramePr>
          <p:cNvPr id="30791" name="Object 71"/>
          <p:cNvGraphicFramePr>
            <a:graphicFrameLocks noChangeAspect="1"/>
          </p:cNvGraphicFramePr>
          <p:nvPr/>
        </p:nvGraphicFramePr>
        <p:xfrm>
          <a:off x="2411413" y="2276475"/>
          <a:ext cx="381000" cy="431800"/>
        </p:xfrm>
        <a:graphic>
          <a:graphicData uri="http://schemas.openxmlformats.org/presentationml/2006/ole">
            <p:oleObj spid="_x0000_s3095" name="Формула" r:id="rId24" imgW="190440" imgH="215640" progId="Equation.3">
              <p:embed/>
            </p:oleObj>
          </a:graphicData>
        </a:graphic>
      </p:graphicFrame>
      <p:graphicFrame>
        <p:nvGraphicFramePr>
          <p:cNvPr id="30792" name="Object 72"/>
          <p:cNvGraphicFramePr>
            <a:graphicFrameLocks noChangeAspect="1"/>
          </p:cNvGraphicFramePr>
          <p:nvPr/>
        </p:nvGraphicFramePr>
        <p:xfrm>
          <a:off x="4286250" y="2708275"/>
          <a:ext cx="371475" cy="503238"/>
        </p:xfrm>
        <a:graphic>
          <a:graphicData uri="http://schemas.openxmlformats.org/presentationml/2006/ole">
            <p:oleObj spid="_x0000_s3096" name="Формула" r:id="rId25" imgW="177480" imgH="241200" progId="Equation.3">
              <p:embed/>
            </p:oleObj>
          </a:graphicData>
        </a:graphic>
      </p:graphicFrame>
      <p:graphicFrame>
        <p:nvGraphicFramePr>
          <p:cNvPr id="30793" name="Object 73"/>
          <p:cNvGraphicFramePr>
            <a:graphicFrameLocks noChangeAspect="1"/>
          </p:cNvGraphicFramePr>
          <p:nvPr/>
        </p:nvGraphicFramePr>
        <p:xfrm>
          <a:off x="3995738" y="1700213"/>
          <a:ext cx="381000" cy="431800"/>
        </p:xfrm>
        <a:graphic>
          <a:graphicData uri="http://schemas.openxmlformats.org/presentationml/2006/ole">
            <p:oleObj spid="_x0000_s3097" name="Формула" r:id="rId26" imgW="190440" imgH="215640" progId="Equation.3">
              <p:embed/>
            </p:oleObj>
          </a:graphicData>
        </a:graphic>
      </p:graphicFrame>
      <p:graphicFrame>
        <p:nvGraphicFramePr>
          <p:cNvPr id="30794" name="Object 74"/>
          <p:cNvGraphicFramePr>
            <a:graphicFrameLocks noChangeAspect="1"/>
          </p:cNvGraphicFramePr>
          <p:nvPr/>
        </p:nvGraphicFramePr>
        <p:xfrm>
          <a:off x="5580063" y="2781300"/>
          <a:ext cx="371475" cy="503238"/>
        </p:xfrm>
        <a:graphic>
          <a:graphicData uri="http://schemas.openxmlformats.org/presentationml/2006/ole">
            <p:oleObj spid="_x0000_s3098" name="Формула" r:id="rId27" imgW="177480" imgH="241200" progId="Equation.3">
              <p:embed/>
            </p:oleObj>
          </a:graphicData>
        </a:graphic>
      </p:graphicFrame>
      <p:graphicFrame>
        <p:nvGraphicFramePr>
          <p:cNvPr id="30795" name="Object 75"/>
          <p:cNvGraphicFramePr>
            <a:graphicFrameLocks noChangeAspect="1"/>
          </p:cNvGraphicFramePr>
          <p:nvPr/>
        </p:nvGraphicFramePr>
        <p:xfrm>
          <a:off x="5580063" y="1773238"/>
          <a:ext cx="381000" cy="431800"/>
        </p:xfrm>
        <a:graphic>
          <a:graphicData uri="http://schemas.openxmlformats.org/presentationml/2006/ole">
            <p:oleObj spid="_x0000_s3099" name="Формула" r:id="rId28" imgW="190440" imgH="215640" progId="Equation.3">
              <p:embed/>
            </p:oleObj>
          </a:graphicData>
        </a:graphic>
      </p:graphicFrame>
      <p:graphicFrame>
        <p:nvGraphicFramePr>
          <p:cNvPr id="30796" name="Object 76"/>
          <p:cNvGraphicFramePr>
            <a:graphicFrameLocks noChangeAspect="1"/>
          </p:cNvGraphicFramePr>
          <p:nvPr/>
        </p:nvGraphicFramePr>
        <p:xfrm>
          <a:off x="6948488" y="3429000"/>
          <a:ext cx="371475" cy="503238"/>
        </p:xfrm>
        <a:graphic>
          <a:graphicData uri="http://schemas.openxmlformats.org/presentationml/2006/ole">
            <p:oleObj spid="_x0000_s3100" name="Формула" r:id="rId29" imgW="177480" imgH="241200" progId="Equation.3">
              <p:embed/>
            </p:oleObj>
          </a:graphicData>
        </a:graphic>
      </p:graphicFrame>
      <p:graphicFrame>
        <p:nvGraphicFramePr>
          <p:cNvPr id="30797" name="Object 77"/>
          <p:cNvGraphicFramePr>
            <a:graphicFrameLocks noChangeAspect="1"/>
          </p:cNvGraphicFramePr>
          <p:nvPr/>
        </p:nvGraphicFramePr>
        <p:xfrm>
          <a:off x="7667625" y="2852738"/>
          <a:ext cx="381000" cy="431800"/>
        </p:xfrm>
        <a:graphic>
          <a:graphicData uri="http://schemas.openxmlformats.org/presentationml/2006/ole">
            <p:oleObj spid="_x0000_s3101" name="Формула" r:id="rId30" imgW="190440" imgH="215640" progId="Equation.3">
              <p:embed/>
            </p:oleObj>
          </a:graphicData>
        </a:graphic>
      </p:graphicFrame>
      <p:sp>
        <p:nvSpPr>
          <p:cNvPr id="30801" name="Text Box 81"/>
          <p:cNvSpPr txBox="1">
            <a:spLocks noChangeArrowheads="1"/>
          </p:cNvSpPr>
          <p:nvPr/>
        </p:nvSpPr>
        <p:spPr bwMode="auto">
          <a:xfrm>
            <a:off x="1187450" y="19891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30802" name="Text Box 82"/>
          <p:cNvSpPr txBox="1">
            <a:spLocks noChangeArrowheads="1"/>
          </p:cNvSpPr>
          <p:nvPr/>
        </p:nvSpPr>
        <p:spPr bwMode="auto">
          <a:xfrm>
            <a:off x="2339975" y="14843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30803" name="Text Box 83"/>
          <p:cNvSpPr txBox="1">
            <a:spLocks noChangeArrowheads="1"/>
          </p:cNvSpPr>
          <p:nvPr/>
        </p:nvSpPr>
        <p:spPr bwMode="auto">
          <a:xfrm>
            <a:off x="3059113" y="11969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30804" name="Text Box 84"/>
          <p:cNvSpPr txBox="1">
            <a:spLocks noChangeArrowheads="1"/>
          </p:cNvSpPr>
          <p:nvPr/>
        </p:nvSpPr>
        <p:spPr bwMode="auto">
          <a:xfrm>
            <a:off x="3995738" y="9810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30805" name="Text Box 85"/>
          <p:cNvSpPr txBox="1">
            <a:spLocks noChangeArrowheads="1"/>
          </p:cNvSpPr>
          <p:nvPr/>
        </p:nvSpPr>
        <p:spPr bwMode="auto">
          <a:xfrm>
            <a:off x="4716463" y="9080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30806" name="Text Box 86"/>
          <p:cNvSpPr txBox="1">
            <a:spLocks noChangeArrowheads="1"/>
          </p:cNvSpPr>
          <p:nvPr/>
        </p:nvSpPr>
        <p:spPr bwMode="auto">
          <a:xfrm>
            <a:off x="5867400" y="11255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30807" name="Text Box 87"/>
          <p:cNvSpPr txBox="1">
            <a:spLocks noChangeArrowheads="1"/>
          </p:cNvSpPr>
          <p:nvPr/>
        </p:nvSpPr>
        <p:spPr bwMode="auto">
          <a:xfrm>
            <a:off x="6443663" y="13414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30808" name="Text Box 88"/>
          <p:cNvSpPr txBox="1">
            <a:spLocks noChangeArrowheads="1"/>
          </p:cNvSpPr>
          <p:nvPr/>
        </p:nvSpPr>
        <p:spPr bwMode="auto">
          <a:xfrm>
            <a:off x="7667625" y="19161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3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3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3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1000"/>
                                        <p:tgtEl>
                                          <p:spTgt spid="3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10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30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1000"/>
                                        <p:tgtEl>
                                          <p:spTgt spid="30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1000"/>
                                        <p:tgtEl>
                                          <p:spTgt spid="3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30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000"/>
                            </p:stCondLst>
                            <p:childTnLst>
                              <p:par>
                                <p:cTn id="7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1000"/>
                                        <p:tgtEl>
                                          <p:spTgt spid="30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0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10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100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2000"/>
                            </p:stCondLst>
                            <p:childTnLst>
                              <p:par>
                                <p:cTn id="9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1000"/>
                                        <p:tgtEl>
                                          <p:spTgt spid="30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3000"/>
                            </p:stCondLst>
                            <p:childTnLst>
                              <p:par>
                                <p:cTn id="9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1000"/>
                                        <p:tgtEl>
                                          <p:spTgt spid="3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4000"/>
                            </p:stCondLst>
                            <p:childTnLst>
                              <p:par>
                                <p:cTn id="9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1000"/>
                                        <p:tgtEl>
                                          <p:spTgt spid="30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5000"/>
                            </p:stCondLst>
                            <p:childTnLst>
                              <p:par>
                                <p:cTn id="10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1000"/>
                                        <p:tgtEl>
                                          <p:spTgt spid="30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1000"/>
                                        <p:tgtEl>
                                          <p:spTgt spid="30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1000"/>
                                        <p:tgtEl>
                                          <p:spTgt spid="3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10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1" dur="1000"/>
                                        <p:tgtEl>
                                          <p:spTgt spid="3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000"/>
                            </p:stCondLst>
                            <p:childTnLst>
                              <p:par>
                                <p:cTn id="1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1000"/>
                                        <p:tgtEl>
                                          <p:spTgt spid="30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0"/>
                            </p:stCondLst>
                            <p:childTnLst>
                              <p:par>
                                <p:cTn id="1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1000"/>
                                        <p:tgtEl>
                                          <p:spTgt spid="30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6000"/>
                            </p:stCondLst>
                            <p:childTnLst>
                              <p:par>
                                <p:cTn id="1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10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7000"/>
                            </p:stCondLst>
                            <p:childTnLst>
                              <p:par>
                                <p:cTn id="13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7" dur="1000"/>
                                        <p:tgtEl>
                                          <p:spTgt spid="30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6" dur="1000"/>
                                        <p:tgtEl>
                                          <p:spTgt spid="3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9" dur="1000"/>
                                        <p:tgtEl>
                                          <p:spTgt spid="30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2" dur="1000"/>
                                        <p:tgtEl>
                                          <p:spTgt spid="30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1000"/>
                                        <p:tgtEl>
                                          <p:spTgt spid="30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000"/>
                            </p:stCondLst>
                            <p:childTnLst>
                              <p:par>
                                <p:cTn id="1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3000"/>
                            </p:stCondLst>
                            <p:childTnLst>
                              <p:par>
                                <p:cTn id="16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3" dur="1000"/>
                                        <p:tgtEl>
                                          <p:spTgt spid="30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4000"/>
                            </p:stCondLst>
                            <p:childTnLst>
                              <p:par>
                                <p:cTn id="16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7" dur="1000"/>
                                        <p:tgtEl>
                                          <p:spTgt spid="30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0"/>
                            </p:stCondLst>
                            <p:childTnLst>
                              <p:par>
                                <p:cTn id="16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1" dur="1000"/>
                                        <p:tgtEl>
                                          <p:spTgt spid="30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6000"/>
                            </p:stCondLst>
                            <p:childTnLst>
                              <p:par>
                                <p:cTn id="17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5" dur="1000"/>
                                        <p:tgtEl>
                                          <p:spTgt spid="30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8000"/>
                            </p:stCondLst>
                            <p:childTnLst>
                              <p:par>
                                <p:cTn id="18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3" dur="1000"/>
                                        <p:tgtEl>
                                          <p:spTgt spid="30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9000"/>
                            </p:stCondLst>
                            <p:childTnLst>
                              <p:par>
                                <p:cTn id="18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7" dur="1000"/>
                                        <p:tgtEl>
                                          <p:spTgt spid="30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10000"/>
                            </p:stCondLst>
                            <p:childTnLst>
                              <p:par>
                                <p:cTn id="18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1" dur="1000"/>
                                        <p:tgtEl>
                                          <p:spTgt spid="30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19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5" dur="1000"/>
                                        <p:tgtEl>
                                          <p:spTgt spid="30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9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9" dur="1000"/>
                                        <p:tgtEl>
                                          <p:spTgt spid="30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3000"/>
                            </p:stCondLst>
                            <p:childTnLst>
                              <p:par>
                                <p:cTn id="20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3" dur="1000"/>
                                        <p:tgtEl>
                                          <p:spTgt spid="30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7" dur="1000"/>
                                        <p:tgtEl>
                                          <p:spTgt spid="30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1" dur="1000"/>
                                        <p:tgtEl>
                                          <p:spTgt spid="30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6000"/>
                            </p:stCondLst>
                            <p:childTnLst>
                              <p:par>
                                <p:cTn id="2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5" dur="1000"/>
                                        <p:tgtEl>
                                          <p:spTgt spid="30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17000"/>
                            </p:stCondLst>
                            <p:childTnLst>
                              <p:par>
                                <p:cTn id="2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9" dur="1000"/>
                                        <p:tgtEl>
                                          <p:spTgt spid="30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8000"/>
                            </p:stCondLst>
                            <p:childTnLst>
                              <p:par>
                                <p:cTn id="2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3" dur="1000"/>
                                        <p:tgtEl>
                                          <p:spTgt spid="30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9000"/>
                            </p:stCondLst>
                            <p:childTnLst>
                              <p:par>
                                <p:cTn id="2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7" dur="1000"/>
                                        <p:tgtEl>
                                          <p:spTgt spid="30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nimBg="1"/>
      <p:bldP spid="30724" grpId="0" animBg="1"/>
      <p:bldP spid="30725" grpId="0" animBg="1"/>
      <p:bldP spid="30737" grpId="0" animBg="1"/>
      <p:bldP spid="30738" grpId="0" animBg="1"/>
      <p:bldP spid="30741" grpId="0" animBg="1"/>
      <p:bldP spid="30742" grpId="0" animBg="1"/>
      <p:bldP spid="30743" grpId="0" animBg="1"/>
      <p:bldP spid="30744" grpId="0" animBg="1"/>
      <p:bldP spid="30746" grpId="0" animBg="1"/>
      <p:bldP spid="30747" grpId="0" animBg="1"/>
      <p:bldP spid="30748" grpId="0" animBg="1"/>
      <p:bldP spid="30749" grpId="0" animBg="1"/>
      <p:bldP spid="30751" grpId="0" animBg="1"/>
      <p:bldP spid="30752" grpId="0" animBg="1"/>
      <p:bldP spid="30753" grpId="0" animBg="1"/>
      <p:bldP spid="30754" grpId="0" animBg="1"/>
      <p:bldP spid="30801" grpId="0" build="p"/>
      <p:bldP spid="30802" grpId="0"/>
      <p:bldP spid="30803" grpId="0"/>
      <p:bldP spid="30804" grpId="0"/>
      <p:bldP spid="30805" grpId="0"/>
      <p:bldP spid="30806" grpId="0"/>
      <p:bldP spid="30807" grpId="0"/>
      <p:bldP spid="308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" name="Line 2"/>
          <p:cNvSpPr>
            <a:spLocks noChangeShapeType="1"/>
          </p:cNvSpPr>
          <p:nvPr/>
        </p:nvSpPr>
        <p:spPr bwMode="auto">
          <a:xfrm>
            <a:off x="3414713" y="6165850"/>
            <a:ext cx="2808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7" name="Rectangle 2"/>
          <p:cNvSpPr>
            <a:spLocks noRot="1" noChangeArrowheads="1"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Решение задач</a:t>
            </a:r>
            <a:endParaRPr lang="ru-RU" sz="36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4128" name="Rectangle 4"/>
          <p:cNvSpPr>
            <a:spLocks noChangeArrowheads="1"/>
          </p:cNvSpPr>
          <p:nvPr/>
        </p:nvSpPr>
        <p:spPr bwMode="auto">
          <a:xfrm>
            <a:off x="0" y="692150"/>
            <a:ext cx="84978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/>
            <a:r>
              <a:rPr lang="ru-RU" sz="2800" b="1">
                <a:solidFill>
                  <a:srgbClr val="002060"/>
                </a:solidFill>
                <a:latin typeface="Times New Roman" pitchFamily="18" charset="0"/>
              </a:rPr>
              <a:t>Анализ вариантов </a:t>
            </a:r>
            <a:endParaRPr lang="ru-RU" sz="2800" b="1">
              <a:latin typeface="Times New Roman" pitchFamily="18" charset="0"/>
            </a:endParaRPr>
          </a:p>
          <a:p>
            <a:pPr indent="446088"/>
            <a:r>
              <a:rPr lang="ru-RU" sz="2800" b="1">
                <a:latin typeface="Times New Roman" pitchFamily="18" charset="0"/>
              </a:rPr>
              <a:t>      </a:t>
            </a:r>
          </a:p>
        </p:txBody>
      </p:sp>
      <p:sp>
        <p:nvSpPr>
          <p:cNvPr id="4129" name="Line 7"/>
          <p:cNvSpPr>
            <a:spLocks noChangeShapeType="1"/>
          </p:cNvSpPr>
          <p:nvPr/>
        </p:nvSpPr>
        <p:spPr bwMode="auto">
          <a:xfrm flipV="1">
            <a:off x="4710113" y="551815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30" name="Line 8"/>
          <p:cNvSpPr>
            <a:spLocks noChangeShapeType="1"/>
          </p:cNvSpPr>
          <p:nvPr/>
        </p:nvSpPr>
        <p:spPr bwMode="auto">
          <a:xfrm flipV="1">
            <a:off x="5214938" y="47259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31" name="Line 9"/>
          <p:cNvSpPr>
            <a:spLocks noChangeShapeType="1"/>
          </p:cNvSpPr>
          <p:nvPr/>
        </p:nvSpPr>
        <p:spPr bwMode="auto">
          <a:xfrm flipH="1" flipV="1">
            <a:off x="3995738" y="4724400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32" name="Line 11"/>
          <p:cNvSpPr>
            <a:spLocks noChangeShapeType="1"/>
          </p:cNvSpPr>
          <p:nvPr/>
        </p:nvSpPr>
        <p:spPr bwMode="auto">
          <a:xfrm rot="1367084" flipH="1" flipV="1">
            <a:off x="4933950" y="3979863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33" name="Line 12"/>
          <p:cNvSpPr>
            <a:spLocks noChangeShapeType="1"/>
          </p:cNvSpPr>
          <p:nvPr/>
        </p:nvSpPr>
        <p:spPr bwMode="auto">
          <a:xfrm rot="1367084" flipV="1">
            <a:off x="5468938" y="4189413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34" name="Line 13"/>
          <p:cNvSpPr>
            <a:spLocks noChangeShapeType="1"/>
          </p:cNvSpPr>
          <p:nvPr/>
        </p:nvSpPr>
        <p:spPr bwMode="auto">
          <a:xfrm rot="1367084" flipV="1">
            <a:off x="6227763" y="3579813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35" name="Line 14"/>
          <p:cNvSpPr>
            <a:spLocks noChangeShapeType="1"/>
          </p:cNvSpPr>
          <p:nvPr/>
        </p:nvSpPr>
        <p:spPr bwMode="auto">
          <a:xfrm rot="1367084" flipH="1" flipV="1">
            <a:off x="5099050" y="3105150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76"/>
          <p:cNvGrpSpPr>
            <a:grpSpLocks/>
          </p:cNvGrpSpPr>
          <p:nvPr/>
        </p:nvGrpSpPr>
        <p:grpSpPr bwMode="auto">
          <a:xfrm>
            <a:off x="3298825" y="4216400"/>
            <a:ext cx="1417638" cy="1947863"/>
            <a:chOff x="2078" y="2656"/>
            <a:chExt cx="893" cy="1227"/>
          </a:xfrm>
        </p:grpSpPr>
        <p:sp>
          <p:nvSpPr>
            <p:cNvPr id="4164" name="Line 6"/>
            <p:cNvSpPr>
              <a:spLocks noChangeShapeType="1"/>
            </p:cNvSpPr>
            <p:nvPr/>
          </p:nvSpPr>
          <p:spPr bwMode="auto">
            <a:xfrm flipH="1" flipV="1">
              <a:off x="2608" y="3475"/>
              <a:ext cx="363" cy="40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65" name="Line 16"/>
            <p:cNvSpPr>
              <a:spLocks noChangeShapeType="1"/>
            </p:cNvSpPr>
            <p:nvPr/>
          </p:nvSpPr>
          <p:spPr bwMode="auto">
            <a:xfrm rot="-1414734" flipH="1" flipV="1">
              <a:off x="2078" y="2656"/>
              <a:ext cx="363" cy="40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37" name="Line 17"/>
          <p:cNvSpPr>
            <a:spLocks noChangeShapeType="1"/>
          </p:cNvSpPr>
          <p:nvPr/>
        </p:nvSpPr>
        <p:spPr bwMode="auto">
          <a:xfrm rot="20185266" flipV="1">
            <a:off x="3835400" y="400050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38" name="Line 18"/>
          <p:cNvSpPr>
            <a:spLocks noChangeShapeType="1"/>
          </p:cNvSpPr>
          <p:nvPr/>
        </p:nvSpPr>
        <p:spPr bwMode="auto">
          <a:xfrm rot="20185266" flipV="1">
            <a:off x="4024313" y="31384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39" name="Line 19"/>
          <p:cNvSpPr>
            <a:spLocks noChangeShapeType="1"/>
          </p:cNvSpPr>
          <p:nvPr/>
        </p:nvSpPr>
        <p:spPr bwMode="auto">
          <a:xfrm rot="-1414734" flipH="1" flipV="1">
            <a:off x="2903538" y="3629025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40" name="Line 21"/>
          <p:cNvSpPr>
            <a:spLocks noChangeShapeType="1"/>
          </p:cNvSpPr>
          <p:nvPr/>
        </p:nvSpPr>
        <p:spPr bwMode="auto">
          <a:xfrm rot="-1414734" flipH="1" flipV="1">
            <a:off x="2079625" y="3179763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41" name="Line 22"/>
          <p:cNvSpPr>
            <a:spLocks noChangeShapeType="1"/>
          </p:cNvSpPr>
          <p:nvPr/>
        </p:nvSpPr>
        <p:spPr bwMode="auto">
          <a:xfrm rot="20185266" flipV="1">
            <a:off x="2611438" y="2963863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42" name="Line 23"/>
          <p:cNvSpPr>
            <a:spLocks noChangeShapeType="1"/>
          </p:cNvSpPr>
          <p:nvPr/>
        </p:nvSpPr>
        <p:spPr bwMode="auto">
          <a:xfrm rot="20185266" flipV="1">
            <a:off x="2800350" y="2101850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43" name="Line 24"/>
          <p:cNvSpPr>
            <a:spLocks noChangeShapeType="1"/>
          </p:cNvSpPr>
          <p:nvPr/>
        </p:nvSpPr>
        <p:spPr bwMode="auto">
          <a:xfrm rot="-1414734" flipH="1" flipV="1">
            <a:off x="1679575" y="2592388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44" name="Line 26"/>
          <p:cNvSpPr>
            <a:spLocks noChangeShapeType="1"/>
          </p:cNvSpPr>
          <p:nvPr/>
        </p:nvSpPr>
        <p:spPr bwMode="auto">
          <a:xfrm rot="-401266" flipH="1" flipV="1">
            <a:off x="3389313" y="2519363"/>
            <a:ext cx="576262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45" name="Line 27"/>
          <p:cNvSpPr>
            <a:spLocks noChangeShapeType="1"/>
          </p:cNvSpPr>
          <p:nvPr/>
        </p:nvSpPr>
        <p:spPr bwMode="auto">
          <a:xfrm rot="21198734" flipV="1">
            <a:off x="3960813" y="245745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46" name="Line 28"/>
          <p:cNvSpPr>
            <a:spLocks noChangeShapeType="1"/>
          </p:cNvSpPr>
          <p:nvPr/>
        </p:nvSpPr>
        <p:spPr bwMode="auto">
          <a:xfrm rot="21198734" flipV="1">
            <a:off x="4379913" y="1631950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47" name="Line 29"/>
          <p:cNvSpPr>
            <a:spLocks noChangeShapeType="1"/>
          </p:cNvSpPr>
          <p:nvPr/>
        </p:nvSpPr>
        <p:spPr bwMode="auto">
          <a:xfrm rot="-401266" flipH="1" flipV="1">
            <a:off x="3163888" y="1774825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48" name="Line 31"/>
          <p:cNvSpPr>
            <a:spLocks noChangeShapeType="1"/>
          </p:cNvSpPr>
          <p:nvPr/>
        </p:nvSpPr>
        <p:spPr bwMode="auto">
          <a:xfrm rot="608811" flipH="1" flipV="1">
            <a:off x="4737100" y="2420938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49" name="Line 32"/>
          <p:cNvSpPr>
            <a:spLocks noChangeShapeType="1"/>
          </p:cNvSpPr>
          <p:nvPr/>
        </p:nvSpPr>
        <p:spPr bwMode="auto">
          <a:xfrm rot="608811" flipV="1">
            <a:off x="5305425" y="251460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50" name="Line 33"/>
          <p:cNvSpPr>
            <a:spLocks noChangeShapeType="1"/>
          </p:cNvSpPr>
          <p:nvPr/>
        </p:nvSpPr>
        <p:spPr bwMode="auto">
          <a:xfrm rot="608811" flipV="1">
            <a:off x="5932488" y="17922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51" name="Line 34"/>
          <p:cNvSpPr>
            <a:spLocks noChangeShapeType="1"/>
          </p:cNvSpPr>
          <p:nvPr/>
        </p:nvSpPr>
        <p:spPr bwMode="auto">
          <a:xfrm rot="608811" flipH="1" flipV="1">
            <a:off x="4727575" y="1576388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52" name="Line 36"/>
          <p:cNvSpPr>
            <a:spLocks noChangeShapeType="1"/>
          </p:cNvSpPr>
          <p:nvPr/>
        </p:nvSpPr>
        <p:spPr bwMode="auto">
          <a:xfrm rot="1414734" flipV="1">
            <a:off x="6626225" y="3121025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53" name="Line 37"/>
          <p:cNvSpPr>
            <a:spLocks noChangeShapeType="1"/>
          </p:cNvSpPr>
          <p:nvPr/>
        </p:nvSpPr>
        <p:spPr bwMode="auto">
          <a:xfrm rot="1414734" flipH="1" flipV="1">
            <a:off x="6165850" y="2903538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54" name="Line 38"/>
          <p:cNvSpPr>
            <a:spLocks noChangeShapeType="1"/>
          </p:cNvSpPr>
          <p:nvPr/>
        </p:nvSpPr>
        <p:spPr bwMode="auto">
          <a:xfrm rot="1414734" flipH="1" flipV="1">
            <a:off x="6337300" y="204311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55" name="Line 39"/>
          <p:cNvSpPr>
            <a:spLocks noChangeShapeType="1"/>
          </p:cNvSpPr>
          <p:nvPr/>
        </p:nvSpPr>
        <p:spPr bwMode="auto">
          <a:xfrm rot="1414734" flipV="1">
            <a:off x="7458075" y="253206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098" name="Object 40"/>
          <p:cNvGraphicFramePr>
            <a:graphicFrameLocks noChangeAspect="1"/>
          </p:cNvGraphicFramePr>
          <p:nvPr/>
        </p:nvGraphicFramePr>
        <p:xfrm>
          <a:off x="3779838" y="5589588"/>
          <a:ext cx="476250" cy="539750"/>
        </p:xfrm>
        <a:graphic>
          <a:graphicData uri="http://schemas.openxmlformats.org/presentationml/2006/ole">
            <p:oleObj spid="_x0000_s4098" name="Формула" r:id="rId3" imgW="190440" imgH="215640" progId="Equation.3">
              <p:embed/>
            </p:oleObj>
          </a:graphicData>
        </a:graphic>
      </p:graphicFrame>
      <p:graphicFrame>
        <p:nvGraphicFramePr>
          <p:cNvPr id="4099" name="Object 41"/>
          <p:cNvGraphicFramePr>
            <a:graphicFrameLocks noChangeAspect="1"/>
          </p:cNvGraphicFramePr>
          <p:nvPr/>
        </p:nvGraphicFramePr>
        <p:xfrm>
          <a:off x="3563938" y="4941888"/>
          <a:ext cx="455612" cy="481012"/>
        </p:xfrm>
        <a:graphic>
          <a:graphicData uri="http://schemas.openxmlformats.org/presentationml/2006/ole">
            <p:oleObj spid="_x0000_s4099" name="Формула" r:id="rId4" imgW="228600" imgH="241200" progId="Equation.3">
              <p:embed/>
            </p:oleObj>
          </a:graphicData>
        </a:graphic>
      </p:graphicFrame>
      <p:graphicFrame>
        <p:nvGraphicFramePr>
          <p:cNvPr id="4100" name="Object 42"/>
          <p:cNvGraphicFramePr>
            <a:graphicFrameLocks noChangeAspect="1"/>
          </p:cNvGraphicFramePr>
          <p:nvPr/>
        </p:nvGraphicFramePr>
        <p:xfrm>
          <a:off x="5076825" y="5661025"/>
          <a:ext cx="404813" cy="481013"/>
        </p:xfrm>
        <a:graphic>
          <a:graphicData uri="http://schemas.openxmlformats.org/presentationml/2006/ole">
            <p:oleObj spid="_x0000_s4100" name="Формула" r:id="rId5" imgW="203040" imgH="241200" progId="Equation.3">
              <p:embed/>
            </p:oleObj>
          </a:graphicData>
        </a:graphic>
      </p:graphicFrame>
      <p:graphicFrame>
        <p:nvGraphicFramePr>
          <p:cNvPr id="4101" name="Object 43"/>
          <p:cNvGraphicFramePr>
            <a:graphicFrameLocks noChangeAspect="1"/>
          </p:cNvGraphicFramePr>
          <p:nvPr/>
        </p:nvGraphicFramePr>
        <p:xfrm>
          <a:off x="5364163" y="4941888"/>
          <a:ext cx="395287" cy="395287"/>
        </p:xfrm>
        <a:graphic>
          <a:graphicData uri="http://schemas.openxmlformats.org/presentationml/2006/ole">
            <p:oleObj spid="_x0000_s4101" name="Формула" r:id="rId6" imgW="215640" imgH="215640" progId="Equation.3">
              <p:embed/>
            </p:oleObj>
          </a:graphicData>
        </a:graphic>
      </p:graphicFrame>
      <p:graphicFrame>
        <p:nvGraphicFramePr>
          <p:cNvPr id="4102" name="Object 44"/>
          <p:cNvGraphicFramePr>
            <a:graphicFrameLocks noChangeAspect="1"/>
          </p:cNvGraphicFramePr>
          <p:nvPr/>
        </p:nvGraphicFramePr>
        <p:xfrm>
          <a:off x="3203575" y="4508500"/>
          <a:ext cx="385763" cy="468313"/>
        </p:xfrm>
        <a:graphic>
          <a:graphicData uri="http://schemas.openxmlformats.org/presentationml/2006/ole">
            <p:oleObj spid="_x0000_s4102" name="Формула" r:id="rId7" imgW="177480" imgH="215640" progId="Equation.3">
              <p:embed/>
            </p:oleObj>
          </a:graphicData>
        </a:graphic>
      </p:graphicFrame>
      <p:graphicFrame>
        <p:nvGraphicFramePr>
          <p:cNvPr id="4103" name="Object 45"/>
          <p:cNvGraphicFramePr>
            <a:graphicFrameLocks noChangeAspect="1"/>
          </p:cNvGraphicFramePr>
          <p:nvPr/>
        </p:nvGraphicFramePr>
        <p:xfrm>
          <a:off x="2555875" y="3933825"/>
          <a:ext cx="452438" cy="503238"/>
        </p:xfrm>
        <a:graphic>
          <a:graphicData uri="http://schemas.openxmlformats.org/presentationml/2006/ole">
            <p:oleObj spid="_x0000_s4103" name="Формула" r:id="rId8" imgW="228600" imgH="253800" progId="Equation.3">
              <p:embed/>
            </p:oleObj>
          </a:graphicData>
        </a:graphic>
      </p:graphicFrame>
      <p:graphicFrame>
        <p:nvGraphicFramePr>
          <p:cNvPr id="4104" name="Object 46"/>
          <p:cNvGraphicFramePr>
            <a:graphicFrameLocks noChangeAspect="1"/>
          </p:cNvGraphicFramePr>
          <p:nvPr/>
        </p:nvGraphicFramePr>
        <p:xfrm>
          <a:off x="4140200" y="4076700"/>
          <a:ext cx="379413" cy="481013"/>
        </p:xfrm>
        <a:graphic>
          <a:graphicData uri="http://schemas.openxmlformats.org/presentationml/2006/ole">
            <p:oleObj spid="_x0000_s4104" name="Формула" r:id="rId9" imgW="190440" imgH="241200" progId="Equation.3">
              <p:embed/>
            </p:oleObj>
          </a:graphicData>
        </a:graphic>
      </p:graphicFrame>
      <p:graphicFrame>
        <p:nvGraphicFramePr>
          <p:cNvPr id="4105" name="Object 47"/>
          <p:cNvGraphicFramePr>
            <a:graphicFrameLocks noChangeAspect="1"/>
          </p:cNvGraphicFramePr>
          <p:nvPr/>
        </p:nvGraphicFramePr>
        <p:xfrm>
          <a:off x="4140200" y="3284538"/>
          <a:ext cx="379413" cy="401637"/>
        </p:xfrm>
        <a:graphic>
          <a:graphicData uri="http://schemas.openxmlformats.org/presentationml/2006/ole">
            <p:oleObj spid="_x0000_s4105" name="Формула" r:id="rId10" imgW="215640" imgH="228600" progId="Equation.3">
              <p:embed/>
            </p:oleObj>
          </a:graphicData>
        </a:graphic>
      </p:graphicFrame>
      <p:graphicFrame>
        <p:nvGraphicFramePr>
          <p:cNvPr id="4106" name="Object 48"/>
          <p:cNvGraphicFramePr>
            <a:graphicFrameLocks noChangeAspect="1"/>
          </p:cNvGraphicFramePr>
          <p:nvPr/>
        </p:nvGraphicFramePr>
        <p:xfrm>
          <a:off x="4859338" y="4076700"/>
          <a:ext cx="385762" cy="468313"/>
        </p:xfrm>
        <a:graphic>
          <a:graphicData uri="http://schemas.openxmlformats.org/presentationml/2006/ole">
            <p:oleObj spid="_x0000_s4106" name="Формула" r:id="rId11" imgW="177480" imgH="215640" progId="Equation.3">
              <p:embed/>
            </p:oleObj>
          </a:graphicData>
        </a:graphic>
      </p:graphicFrame>
      <p:graphicFrame>
        <p:nvGraphicFramePr>
          <p:cNvPr id="4107" name="Object 49"/>
          <p:cNvGraphicFramePr>
            <a:graphicFrameLocks noChangeAspect="1"/>
          </p:cNvGraphicFramePr>
          <p:nvPr/>
        </p:nvGraphicFramePr>
        <p:xfrm>
          <a:off x="4716463" y="3141663"/>
          <a:ext cx="452437" cy="503237"/>
        </p:xfrm>
        <a:graphic>
          <a:graphicData uri="http://schemas.openxmlformats.org/presentationml/2006/ole">
            <p:oleObj spid="_x0000_s4107" name="Формула" r:id="rId12" imgW="228600" imgH="253800" progId="Equation.3">
              <p:embed/>
            </p:oleObj>
          </a:graphicData>
        </a:graphic>
      </p:graphicFrame>
      <p:graphicFrame>
        <p:nvGraphicFramePr>
          <p:cNvPr id="4108" name="Object 50"/>
          <p:cNvGraphicFramePr>
            <a:graphicFrameLocks noChangeAspect="1"/>
          </p:cNvGraphicFramePr>
          <p:nvPr/>
        </p:nvGraphicFramePr>
        <p:xfrm>
          <a:off x="5795963" y="4508500"/>
          <a:ext cx="379412" cy="481013"/>
        </p:xfrm>
        <a:graphic>
          <a:graphicData uri="http://schemas.openxmlformats.org/presentationml/2006/ole">
            <p:oleObj spid="_x0000_s4108" name="Формула" r:id="rId13" imgW="190440" imgH="241200" progId="Equation.3">
              <p:embed/>
            </p:oleObj>
          </a:graphicData>
        </a:graphic>
      </p:graphicFrame>
      <p:graphicFrame>
        <p:nvGraphicFramePr>
          <p:cNvPr id="4109" name="Object 51"/>
          <p:cNvGraphicFramePr>
            <a:graphicFrameLocks noChangeAspect="1"/>
          </p:cNvGraphicFramePr>
          <p:nvPr/>
        </p:nvGraphicFramePr>
        <p:xfrm>
          <a:off x="6372225" y="3860800"/>
          <a:ext cx="379413" cy="401638"/>
        </p:xfrm>
        <a:graphic>
          <a:graphicData uri="http://schemas.openxmlformats.org/presentationml/2006/ole">
            <p:oleObj spid="_x0000_s4109" name="Формула" r:id="rId14" imgW="215640" imgH="228600" progId="Equation.3">
              <p:embed/>
            </p:oleObj>
          </a:graphicData>
        </a:graphic>
      </p:graphicFrame>
      <p:graphicFrame>
        <p:nvGraphicFramePr>
          <p:cNvPr id="4110" name="Object 52"/>
          <p:cNvGraphicFramePr>
            <a:graphicFrameLocks noChangeAspect="1"/>
          </p:cNvGraphicFramePr>
          <p:nvPr/>
        </p:nvGraphicFramePr>
        <p:xfrm>
          <a:off x="1979613" y="3573463"/>
          <a:ext cx="384175" cy="503237"/>
        </p:xfrm>
        <a:graphic>
          <a:graphicData uri="http://schemas.openxmlformats.org/presentationml/2006/ole">
            <p:oleObj spid="_x0000_s4110" name="Формула" r:id="rId15" imgW="164880" imgH="215640" progId="Equation.3">
              <p:embed/>
            </p:oleObj>
          </a:graphicData>
        </a:graphic>
      </p:graphicFrame>
      <p:graphicFrame>
        <p:nvGraphicFramePr>
          <p:cNvPr id="4111" name="Object 53"/>
          <p:cNvGraphicFramePr>
            <a:graphicFrameLocks noChangeAspect="1"/>
          </p:cNvGraphicFramePr>
          <p:nvPr/>
        </p:nvGraphicFramePr>
        <p:xfrm>
          <a:off x="1258888" y="2852738"/>
          <a:ext cx="425450" cy="504825"/>
        </p:xfrm>
        <a:graphic>
          <a:graphicData uri="http://schemas.openxmlformats.org/presentationml/2006/ole">
            <p:oleObj spid="_x0000_s4111" name="Формула" r:id="rId16" imgW="203040" imgH="241200" progId="Equation.3">
              <p:embed/>
            </p:oleObj>
          </a:graphicData>
        </a:graphic>
      </p:graphicFrame>
      <p:graphicFrame>
        <p:nvGraphicFramePr>
          <p:cNvPr id="4112" name="Object 54"/>
          <p:cNvGraphicFramePr>
            <a:graphicFrameLocks noChangeAspect="1"/>
          </p:cNvGraphicFramePr>
          <p:nvPr/>
        </p:nvGraphicFramePr>
        <p:xfrm>
          <a:off x="3635375" y="2349500"/>
          <a:ext cx="384175" cy="503238"/>
        </p:xfrm>
        <a:graphic>
          <a:graphicData uri="http://schemas.openxmlformats.org/presentationml/2006/ole">
            <p:oleObj spid="_x0000_s4112" name="Формула" r:id="rId17" imgW="164880" imgH="215640" progId="Equation.3">
              <p:embed/>
            </p:oleObj>
          </a:graphicData>
        </a:graphic>
      </p:graphicFrame>
      <p:graphicFrame>
        <p:nvGraphicFramePr>
          <p:cNvPr id="4113" name="Object 55"/>
          <p:cNvGraphicFramePr>
            <a:graphicFrameLocks noChangeAspect="1"/>
          </p:cNvGraphicFramePr>
          <p:nvPr/>
        </p:nvGraphicFramePr>
        <p:xfrm>
          <a:off x="3275013" y="1771650"/>
          <a:ext cx="425450" cy="504825"/>
        </p:xfrm>
        <a:graphic>
          <a:graphicData uri="http://schemas.openxmlformats.org/presentationml/2006/ole">
            <p:oleObj spid="_x0000_s4113" name="Формула" r:id="rId18" imgW="203040" imgH="241200" progId="Equation.3">
              <p:embed/>
            </p:oleObj>
          </a:graphicData>
        </a:graphic>
      </p:graphicFrame>
      <p:graphicFrame>
        <p:nvGraphicFramePr>
          <p:cNvPr id="4114" name="Object 56"/>
          <p:cNvGraphicFramePr>
            <a:graphicFrameLocks noChangeAspect="1"/>
          </p:cNvGraphicFramePr>
          <p:nvPr/>
        </p:nvGraphicFramePr>
        <p:xfrm>
          <a:off x="5003800" y="2133600"/>
          <a:ext cx="384175" cy="503238"/>
        </p:xfrm>
        <a:graphic>
          <a:graphicData uri="http://schemas.openxmlformats.org/presentationml/2006/ole">
            <p:oleObj spid="_x0000_s4114" name="Формула" r:id="rId19" imgW="164880" imgH="215640" progId="Equation.3">
              <p:embed/>
            </p:oleObj>
          </a:graphicData>
        </a:graphic>
      </p:graphicFrame>
      <p:graphicFrame>
        <p:nvGraphicFramePr>
          <p:cNvPr id="4115" name="Object 57"/>
          <p:cNvGraphicFramePr>
            <a:graphicFrameLocks noChangeAspect="1"/>
          </p:cNvGraphicFramePr>
          <p:nvPr/>
        </p:nvGraphicFramePr>
        <p:xfrm>
          <a:off x="4859338" y="1557338"/>
          <a:ext cx="425450" cy="504825"/>
        </p:xfrm>
        <a:graphic>
          <a:graphicData uri="http://schemas.openxmlformats.org/presentationml/2006/ole">
            <p:oleObj spid="_x0000_s4115" name="Формула" r:id="rId20" imgW="203040" imgH="241200" progId="Equation.3">
              <p:embed/>
            </p:oleObj>
          </a:graphicData>
        </a:graphic>
      </p:graphicFrame>
      <p:graphicFrame>
        <p:nvGraphicFramePr>
          <p:cNvPr id="4116" name="Object 58"/>
          <p:cNvGraphicFramePr>
            <a:graphicFrameLocks noChangeAspect="1"/>
          </p:cNvGraphicFramePr>
          <p:nvPr/>
        </p:nvGraphicFramePr>
        <p:xfrm>
          <a:off x="6419850" y="2852738"/>
          <a:ext cx="384175" cy="503237"/>
        </p:xfrm>
        <a:graphic>
          <a:graphicData uri="http://schemas.openxmlformats.org/presentationml/2006/ole">
            <p:oleObj spid="_x0000_s4116" name="Формула" r:id="rId21" imgW="164880" imgH="215640" progId="Equation.3">
              <p:embed/>
            </p:oleObj>
          </a:graphicData>
        </a:graphic>
      </p:graphicFrame>
      <p:graphicFrame>
        <p:nvGraphicFramePr>
          <p:cNvPr id="4117" name="Object 59"/>
          <p:cNvGraphicFramePr>
            <a:graphicFrameLocks noChangeAspect="1"/>
          </p:cNvGraphicFramePr>
          <p:nvPr/>
        </p:nvGraphicFramePr>
        <p:xfrm>
          <a:off x="6443663" y="2205038"/>
          <a:ext cx="425450" cy="504825"/>
        </p:xfrm>
        <a:graphic>
          <a:graphicData uri="http://schemas.openxmlformats.org/presentationml/2006/ole">
            <p:oleObj spid="_x0000_s4117" name="Формула" r:id="rId22" imgW="203040" imgH="241200" progId="Equation.3">
              <p:embed/>
            </p:oleObj>
          </a:graphicData>
        </a:graphic>
      </p:graphicFrame>
      <p:graphicFrame>
        <p:nvGraphicFramePr>
          <p:cNvPr id="4118" name="Object 60"/>
          <p:cNvGraphicFramePr>
            <a:graphicFrameLocks noChangeAspect="1"/>
          </p:cNvGraphicFramePr>
          <p:nvPr/>
        </p:nvGraphicFramePr>
        <p:xfrm>
          <a:off x="2916238" y="3068638"/>
          <a:ext cx="371475" cy="503237"/>
        </p:xfrm>
        <a:graphic>
          <a:graphicData uri="http://schemas.openxmlformats.org/presentationml/2006/ole">
            <p:oleObj spid="_x0000_s4118" name="Формула" r:id="rId23" imgW="177480" imgH="241200" progId="Equation.3">
              <p:embed/>
            </p:oleObj>
          </a:graphicData>
        </a:graphic>
      </p:graphicFrame>
      <p:graphicFrame>
        <p:nvGraphicFramePr>
          <p:cNvPr id="4119" name="Object 61"/>
          <p:cNvGraphicFramePr>
            <a:graphicFrameLocks noChangeAspect="1"/>
          </p:cNvGraphicFramePr>
          <p:nvPr/>
        </p:nvGraphicFramePr>
        <p:xfrm>
          <a:off x="2411413" y="2276475"/>
          <a:ext cx="381000" cy="431800"/>
        </p:xfrm>
        <a:graphic>
          <a:graphicData uri="http://schemas.openxmlformats.org/presentationml/2006/ole">
            <p:oleObj spid="_x0000_s4119" name="Формула" r:id="rId24" imgW="190440" imgH="215640" progId="Equation.3">
              <p:embed/>
            </p:oleObj>
          </a:graphicData>
        </a:graphic>
      </p:graphicFrame>
      <p:graphicFrame>
        <p:nvGraphicFramePr>
          <p:cNvPr id="4120" name="Object 62"/>
          <p:cNvGraphicFramePr>
            <a:graphicFrameLocks noChangeAspect="1"/>
          </p:cNvGraphicFramePr>
          <p:nvPr/>
        </p:nvGraphicFramePr>
        <p:xfrm>
          <a:off x="4284663" y="2708275"/>
          <a:ext cx="371475" cy="503238"/>
        </p:xfrm>
        <a:graphic>
          <a:graphicData uri="http://schemas.openxmlformats.org/presentationml/2006/ole">
            <p:oleObj spid="_x0000_s4120" name="Формула" r:id="rId25" imgW="177480" imgH="241200" progId="Equation.3">
              <p:embed/>
            </p:oleObj>
          </a:graphicData>
        </a:graphic>
      </p:graphicFrame>
      <p:graphicFrame>
        <p:nvGraphicFramePr>
          <p:cNvPr id="4121" name="Object 63"/>
          <p:cNvGraphicFramePr>
            <a:graphicFrameLocks noChangeAspect="1"/>
          </p:cNvGraphicFramePr>
          <p:nvPr/>
        </p:nvGraphicFramePr>
        <p:xfrm>
          <a:off x="3995738" y="1700213"/>
          <a:ext cx="381000" cy="431800"/>
        </p:xfrm>
        <a:graphic>
          <a:graphicData uri="http://schemas.openxmlformats.org/presentationml/2006/ole">
            <p:oleObj spid="_x0000_s4121" name="Формула" r:id="rId26" imgW="190440" imgH="215640" progId="Equation.3">
              <p:embed/>
            </p:oleObj>
          </a:graphicData>
        </a:graphic>
      </p:graphicFrame>
      <p:graphicFrame>
        <p:nvGraphicFramePr>
          <p:cNvPr id="4122" name="Object 64"/>
          <p:cNvGraphicFramePr>
            <a:graphicFrameLocks noChangeAspect="1"/>
          </p:cNvGraphicFramePr>
          <p:nvPr/>
        </p:nvGraphicFramePr>
        <p:xfrm>
          <a:off x="5580063" y="2781300"/>
          <a:ext cx="371475" cy="503238"/>
        </p:xfrm>
        <a:graphic>
          <a:graphicData uri="http://schemas.openxmlformats.org/presentationml/2006/ole">
            <p:oleObj spid="_x0000_s4122" name="Формула" r:id="rId27" imgW="177480" imgH="241200" progId="Equation.3">
              <p:embed/>
            </p:oleObj>
          </a:graphicData>
        </a:graphic>
      </p:graphicFrame>
      <p:graphicFrame>
        <p:nvGraphicFramePr>
          <p:cNvPr id="4123" name="Object 65"/>
          <p:cNvGraphicFramePr>
            <a:graphicFrameLocks noChangeAspect="1"/>
          </p:cNvGraphicFramePr>
          <p:nvPr/>
        </p:nvGraphicFramePr>
        <p:xfrm>
          <a:off x="5580063" y="1773238"/>
          <a:ext cx="381000" cy="431800"/>
        </p:xfrm>
        <a:graphic>
          <a:graphicData uri="http://schemas.openxmlformats.org/presentationml/2006/ole">
            <p:oleObj spid="_x0000_s4123" name="Формула" r:id="rId28" imgW="190440" imgH="215640" progId="Equation.3">
              <p:embed/>
            </p:oleObj>
          </a:graphicData>
        </a:graphic>
      </p:graphicFrame>
      <p:graphicFrame>
        <p:nvGraphicFramePr>
          <p:cNvPr id="4124" name="Object 66"/>
          <p:cNvGraphicFramePr>
            <a:graphicFrameLocks noChangeAspect="1"/>
          </p:cNvGraphicFramePr>
          <p:nvPr/>
        </p:nvGraphicFramePr>
        <p:xfrm>
          <a:off x="6948488" y="3429000"/>
          <a:ext cx="371475" cy="503238"/>
        </p:xfrm>
        <a:graphic>
          <a:graphicData uri="http://schemas.openxmlformats.org/presentationml/2006/ole">
            <p:oleObj spid="_x0000_s4124" name="Формула" r:id="rId29" imgW="177480" imgH="241200" progId="Equation.3">
              <p:embed/>
            </p:oleObj>
          </a:graphicData>
        </a:graphic>
      </p:graphicFrame>
      <p:graphicFrame>
        <p:nvGraphicFramePr>
          <p:cNvPr id="4125" name="Object 67"/>
          <p:cNvGraphicFramePr>
            <a:graphicFrameLocks noChangeAspect="1"/>
          </p:cNvGraphicFramePr>
          <p:nvPr/>
        </p:nvGraphicFramePr>
        <p:xfrm>
          <a:off x="7667625" y="2852738"/>
          <a:ext cx="381000" cy="431800"/>
        </p:xfrm>
        <a:graphic>
          <a:graphicData uri="http://schemas.openxmlformats.org/presentationml/2006/ole">
            <p:oleObj spid="_x0000_s4125" name="Формула" r:id="rId30" imgW="190440" imgH="215640" progId="Equation.3">
              <p:embed/>
            </p:oleObj>
          </a:graphicData>
        </a:graphic>
      </p:graphicFrame>
      <p:sp>
        <p:nvSpPr>
          <p:cNvPr id="4156" name="Text Box 68"/>
          <p:cNvSpPr txBox="1">
            <a:spLocks noChangeArrowheads="1"/>
          </p:cNvSpPr>
          <p:nvPr/>
        </p:nvSpPr>
        <p:spPr bwMode="auto">
          <a:xfrm>
            <a:off x="1187450" y="19891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4157" name="Text Box 69"/>
          <p:cNvSpPr txBox="1">
            <a:spLocks noChangeArrowheads="1"/>
          </p:cNvSpPr>
          <p:nvPr/>
        </p:nvSpPr>
        <p:spPr bwMode="auto">
          <a:xfrm>
            <a:off x="2339975" y="14843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4158" name="Text Box 70"/>
          <p:cNvSpPr txBox="1">
            <a:spLocks noChangeArrowheads="1"/>
          </p:cNvSpPr>
          <p:nvPr/>
        </p:nvSpPr>
        <p:spPr bwMode="auto">
          <a:xfrm>
            <a:off x="3059113" y="11969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4159" name="Text Box 71"/>
          <p:cNvSpPr txBox="1">
            <a:spLocks noChangeArrowheads="1"/>
          </p:cNvSpPr>
          <p:nvPr/>
        </p:nvSpPr>
        <p:spPr bwMode="auto">
          <a:xfrm>
            <a:off x="3995738" y="9810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4160" name="Text Box 72"/>
          <p:cNvSpPr txBox="1">
            <a:spLocks noChangeArrowheads="1"/>
          </p:cNvSpPr>
          <p:nvPr/>
        </p:nvSpPr>
        <p:spPr bwMode="auto">
          <a:xfrm>
            <a:off x="4716463" y="9080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4161" name="Text Box 73"/>
          <p:cNvSpPr txBox="1">
            <a:spLocks noChangeArrowheads="1"/>
          </p:cNvSpPr>
          <p:nvPr/>
        </p:nvSpPr>
        <p:spPr bwMode="auto">
          <a:xfrm>
            <a:off x="5867400" y="11255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4162" name="Text Box 74"/>
          <p:cNvSpPr txBox="1">
            <a:spLocks noChangeArrowheads="1"/>
          </p:cNvSpPr>
          <p:nvPr/>
        </p:nvSpPr>
        <p:spPr bwMode="auto">
          <a:xfrm>
            <a:off x="6443663" y="13414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4163" name="Text Box 75"/>
          <p:cNvSpPr txBox="1">
            <a:spLocks noChangeArrowheads="1"/>
          </p:cNvSpPr>
          <p:nvPr/>
        </p:nvSpPr>
        <p:spPr bwMode="auto">
          <a:xfrm>
            <a:off x="7667625" y="19161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" name="Line 2"/>
          <p:cNvSpPr>
            <a:spLocks noChangeShapeType="1"/>
          </p:cNvSpPr>
          <p:nvPr/>
        </p:nvSpPr>
        <p:spPr bwMode="auto">
          <a:xfrm>
            <a:off x="3414713" y="6165850"/>
            <a:ext cx="28082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51" name="Rectangle 2"/>
          <p:cNvSpPr>
            <a:spLocks noRot="1" noChangeArrowheads="1"/>
          </p:cNvSpPr>
          <p:nvPr/>
        </p:nvSpPr>
        <p:spPr bwMode="auto">
          <a:xfrm>
            <a:off x="0" y="0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600" b="1">
                <a:solidFill>
                  <a:srgbClr val="000099"/>
                </a:solidFill>
                <a:latin typeface="Times New Roman" pitchFamily="18" charset="0"/>
                <a:cs typeface="Arial" charset="0"/>
              </a:rPr>
              <a:t>Решение задач</a:t>
            </a:r>
            <a:endParaRPr lang="ru-RU" sz="3600" b="1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5152" name="Rectangle 4"/>
          <p:cNvSpPr>
            <a:spLocks noChangeArrowheads="1"/>
          </p:cNvSpPr>
          <p:nvPr/>
        </p:nvSpPr>
        <p:spPr bwMode="auto">
          <a:xfrm>
            <a:off x="0" y="692150"/>
            <a:ext cx="84978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6088"/>
            <a:r>
              <a:rPr lang="ru-RU" sz="2800" b="1">
                <a:solidFill>
                  <a:srgbClr val="002060"/>
                </a:solidFill>
                <a:latin typeface="Times New Roman" pitchFamily="18" charset="0"/>
              </a:rPr>
              <a:t>Анализ вариантов </a:t>
            </a:r>
            <a:endParaRPr lang="ru-RU" sz="2800" b="1">
              <a:latin typeface="Times New Roman" pitchFamily="18" charset="0"/>
            </a:endParaRPr>
          </a:p>
          <a:p>
            <a:pPr indent="446088"/>
            <a:r>
              <a:rPr lang="ru-RU" sz="2800" b="1">
                <a:latin typeface="Times New Roman" pitchFamily="18" charset="0"/>
              </a:rPr>
              <a:t>      </a:t>
            </a:r>
          </a:p>
        </p:txBody>
      </p:sp>
      <p:sp>
        <p:nvSpPr>
          <p:cNvPr id="5153" name="Line 5"/>
          <p:cNvSpPr>
            <a:spLocks noChangeShapeType="1"/>
          </p:cNvSpPr>
          <p:nvPr/>
        </p:nvSpPr>
        <p:spPr bwMode="auto">
          <a:xfrm flipH="1" flipV="1">
            <a:off x="4140200" y="5516563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54" name="Line 6"/>
          <p:cNvSpPr>
            <a:spLocks noChangeShapeType="1"/>
          </p:cNvSpPr>
          <p:nvPr/>
        </p:nvSpPr>
        <p:spPr bwMode="auto">
          <a:xfrm flipV="1">
            <a:off x="4710113" y="551815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55" name="Line 7"/>
          <p:cNvSpPr>
            <a:spLocks noChangeShapeType="1"/>
          </p:cNvSpPr>
          <p:nvPr/>
        </p:nvSpPr>
        <p:spPr bwMode="auto">
          <a:xfrm flipV="1">
            <a:off x="5214938" y="47259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56" name="Line 8"/>
          <p:cNvSpPr>
            <a:spLocks noChangeShapeType="1"/>
          </p:cNvSpPr>
          <p:nvPr/>
        </p:nvSpPr>
        <p:spPr bwMode="auto">
          <a:xfrm flipH="1" flipV="1">
            <a:off x="3995738" y="4740275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57" name="Line 9"/>
          <p:cNvSpPr>
            <a:spLocks noChangeShapeType="1"/>
          </p:cNvSpPr>
          <p:nvPr/>
        </p:nvSpPr>
        <p:spPr bwMode="auto">
          <a:xfrm rot="1367084" flipH="1" flipV="1">
            <a:off x="4933950" y="3979863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58" name="Line 10"/>
          <p:cNvSpPr>
            <a:spLocks noChangeShapeType="1"/>
          </p:cNvSpPr>
          <p:nvPr/>
        </p:nvSpPr>
        <p:spPr bwMode="auto">
          <a:xfrm rot="1367084" flipV="1">
            <a:off x="5468938" y="4189413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59" name="Line 11"/>
          <p:cNvSpPr>
            <a:spLocks noChangeShapeType="1"/>
          </p:cNvSpPr>
          <p:nvPr/>
        </p:nvSpPr>
        <p:spPr bwMode="auto">
          <a:xfrm rot="1367084" flipV="1">
            <a:off x="6227763" y="3579813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60" name="Line 12"/>
          <p:cNvSpPr>
            <a:spLocks noChangeShapeType="1"/>
          </p:cNvSpPr>
          <p:nvPr/>
        </p:nvSpPr>
        <p:spPr bwMode="auto">
          <a:xfrm rot="1367084" flipH="1" flipV="1">
            <a:off x="5099050" y="3105150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61" name="Line 13"/>
          <p:cNvSpPr>
            <a:spLocks noChangeShapeType="1"/>
          </p:cNvSpPr>
          <p:nvPr/>
        </p:nvSpPr>
        <p:spPr bwMode="auto">
          <a:xfrm rot="-1414734" flipH="1" flipV="1">
            <a:off x="3298825" y="4216400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62" name="Line 14"/>
          <p:cNvSpPr>
            <a:spLocks noChangeShapeType="1"/>
          </p:cNvSpPr>
          <p:nvPr/>
        </p:nvSpPr>
        <p:spPr bwMode="auto">
          <a:xfrm rot="20185266" flipV="1">
            <a:off x="3835400" y="400050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63" name="Line 15"/>
          <p:cNvSpPr>
            <a:spLocks noChangeShapeType="1"/>
          </p:cNvSpPr>
          <p:nvPr/>
        </p:nvSpPr>
        <p:spPr bwMode="auto">
          <a:xfrm rot="20185266" flipV="1">
            <a:off x="4024313" y="31384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64" name="Line 16"/>
          <p:cNvSpPr>
            <a:spLocks noChangeShapeType="1"/>
          </p:cNvSpPr>
          <p:nvPr/>
        </p:nvSpPr>
        <p:spPr bwMode="auto">
          <a:xfrm rot="-1414734" flipH="1" flipV="1">
            <a:off x="2916238" y="3644900"/>
            <a:ext cx="144462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65" name="Line 17"/>
          <p:cNvSpPr>
            <a:spLocks noChangeShapeType="1"/>
          </p:cNvSpPr>
          <p:nvPr/>
        </p:nvSpPr>
        <p:spPr bwMode="auto">
          <a:xfrm rot="-1414734" flipH="1" flipV="1">
            <a:off x="2079625" y="3179763"/>
            <a:ext cx="576263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66" name="Line 18"/>
          <p:cNvSpPr>
            <a:spLocks noChangeShapeType="1"/>
          </p:cNvSpPr>
          <p:nvPr/>
        </p:nvSpPr>
        <p:spPr bwMode="auto">
          <a:xfrm rot="20185266" flipV="1">
            <a:off x="2611438" y="2963863"/>
            <a:ext cx="504825" cy="6477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67" name="Line 19"/>
          <p:cNvSpPr>
            <a:spLocks noChangeShapeType="1"/>
          </p:cNvSpPr>
          <p:nvPr/>
        </p:nvSpPr>
        <p:spPr bwMode="auto">
          <a:xfrm rot="20185266" flipV="1">
            <a:off x="2800350" y="2101850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68" name="Line 20"/>
          <p:cNvSpPr>
            <a:spLocks noChangeShapeType="1"/>
          </p:cNvSpPr>
          <p:nvPr/>
        </p:nvSpPr>
        <p:spPr bwMode="auto">
          <a:xfrm rot="-1414734" flipH="1" flipV="1">
            <a:off x="1679575" y="2592388"/>
            <a:ext cx="144463" cy="7905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69" name="Line 21"/>
          <p:cNvSpPr>
            <a:spLocks noChangeShapeType="1"/>
          </p:cNvSpPr>
          <p:nvPr/>
        </p:nvSpPr>
        <p:spPr bwMode="auto">
          <a:xfrm rot="-401266" flipH="1" flipV="1">
            <a:off x="3389313" y="2519363"/>
            <a:ext cx="576262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70" name="Line 22"/>
          <p:cNvSpPr>
            <a:spLocks noChangeShapeType="1"/>
          </p:cNvSpPr>
          <p:nvPr/>
        </p:nvSpPr>
        <p:spPr bwMode="auto">
          <a:xfrm rot="21198734" flipV="1">
            <a:off x="3960813" y="245745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71" name="Line 23"/>
          <p:cNvSpPr>
            <a:spLocks noChangeShapeType="1"/>
          </p:cNvSpPr>
          <p:nvPr/>
        </p:nvSpPr>
        <p:spPr bwMode="auto">
          <a:xfrm rot="21198734" flipV="1">
            <a:off x="4379913" y="1631950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72" name="Line 24"/>
          <p:cNvSpPr>
            <a:spLocks noChangeShapeType="1"/>
          </p:cNvSpPr>
          <p:nvPr/>
        </p:nvSpPr>
        <p:spPr bwMode="auto">
          <a:xfrm rot="-401266" flipH="1" flipV="1">
            <a:off x="3163888" y="1774825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73" name="Line 25"/>
          <p:cNvSpPr>
            <a:spLocks noChangeShapeType="1"/>
          </p:cNvSpPr>
          <p:nvPr/>
        </p:nvSpPr>
        <p:spPr bwMode="auto">
          <a:xfrm rot="608811" flipH="1" flipV="1">
            <a:off x="4737100" y="2420938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74" name="Line 26"/>
          <p:cNvSpPr>
            <a:spLocks noChangeShapeType="1"/>
          </p:cNvSpPr>
          <p:nvPr/>
        </p:nvSpPr>
        <p:spPr bwMode="auto">
          <a:xfrm rot="608811" flipV="1">
            <a:off x="5305425" y="2514600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75" name="Line 27"/>
          <p:cNvSpPr>
            <a:spLocks noChangeShapeType="1"/>
          </p:cNvSpPr>
          <p:nvPr/>
        </p:nvSpPr>
        <p:spPr bwMode="auto">
          <a:xfrm rot="608811" flipV="1">
            <a:off x="5932488" y="1792288"/>
            <a:ext cx="144462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76" name="Line 28"/>
          <p:cNvSpPr>
            <a:spLocks noChangeShapeType="1"/>
          </p:cNvSpPr>
          <p:nvPr/>
        </p:nvSpPr>
        <p:spPr bwMode="auto">
          <a:xfrm rot="608811" flipH="1" flipV="1">
            <a:off x="4727575" y="1576388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77" name="Line 29"/>
          <p:cNvSpPr>
            <a:spLocks noChangeShapeType="1"/>
          </p:cNvSpPr>
          <p:nvPr/>
        </p:nvSpPr>
        <p:spPr bwMode="auto">
          <a:xfrm rot="1414734" flipV="1">
            <a:off x="6626225" y="3121025"/>
            <a:ext cx="5762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78" name="Line 30"/>
          <p:cNvSpPr>
            <a:spLocks noChangeShapeType="1"/>
          </p:cNvSpPr>
          <p:nvPr/>
        </p:nvSpPr>
        <p:spPr bwMode="auto">
          <a:xfrm rot="1414734" flipH="1" flipV="1">
            <a:off x="6165850" y="2903538"/>
            <a:ext cx="504825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79" name="Line 31"/>
          <p:cNvSpPr>
            <a:spLocks noChangeShapeType="1"/>
          </p:cNvSpPr>
          <p:nvPr/>
        </p:nvSpPr>
        <p:spPr bwMode="auto">
          <a:xfrm rot="1414734" flipH="1" flipV="1">
            <a:off x="6337300" y="204311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80" name="Line 32"/>
          <p:cNvSpPr>
            <a:spLocks noChangeShapeType="1"/>
          </p:cNvSpPr>
          <p:nvPr/>
        </p:nvSpPr>
        <p:spPr bwMode="auto">
          <a:xfrm rot="1414734" flipV="1">
            <a:off x="7458075" y="2532063"/>
            <a:ext cx="144463" cy="790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122" name="Object 33"/>
          <p:cNvGraphicFramePr>
            <a:graphicFrameLocks noChangeAspect="1"/>
          </p:cNvGraphicFramePr>
          <p:nvPr/>
        </p:nvGraphicFramePr>
        <p:xfrm>
          <a:off x="3779838" y="5589588"/>
          <a:ext cx="476250" cy="539750"/>
        </p:xfrm>
        <a:graphic>
          <a:graphicData uri="http://schemas.openxmlformats.org/presentationml/2006/ole">
            <p:oleObj spid="_x0000_s5122" name="Формула" r:id="rId3" imgW="190440" imgH="215640" progId="Equation.3">
              <p:embed/>
            </p:oleObj>
          </a:graphicData>
        </a:graphic>
      </p:graphicFrame>
      <p:graphicFrame>
        <p:nvGraphicFramePr>
          <p:cNvPr id="5123" name="Object 34"/>
          <p:cNvGraphicFramePr>
            <a:graphicFrameLocks noChangeAspect="1"/>
          </p:cNvGraphicFramePr>
          <p:nvPr/>
        </p:nvGraphicFramePr>
        <p:xfrm>
          <a:off x="3563938" y="4941888"/>
          <a:ext cx="455612" cy="481012"/>
        </p:xfrm>
        <a:graphic>
          <a:graphicData uri="http://schemas.openxmlformats.org/presentationml/2006/ole">
            <p:oleObj spid="_x0000_s5123" name="Формула" r:id="rId4" imgW="228600" imgH="241200" progId="Equation.3">
              <p:embed/>
            </p:oleObj>
          </a:graphicData>
        </a:graphic>
      </p:graphicFrame>
      <p:graphicFrame>
        <p:nvGraphicFramePr>
          <p:cNvPr id="5124" name="Object 35"/>
          <p:cNvGraphicFramePr>
            <a:graphicFrameLocks noChangeAspect="1"/>
          </p:cNvGraphicFramePr>
          <p:nvPr/>
        </p:nvGraphicFramePr>
        <p:xfrm>
          <a:off x="5076825" y="5661025"/>
          <a:ext cx="404813" cy="481013"/>
        </p:xfrm>
        <a:graphic>
          <a:graphicData uri="http://schemas.openxmlformats.org/presentationml/2006/ole">
            <p:oleObj spid="_x0000_s5124" name="Формула" r:id="rId5" imgW="203040" imgH="241200" progId="Equation.3">
              <p:embed/>
            </p:oleObj>
          </a:graphicData>
        </a:graphic>
      </p:graphicFrame>
      <p:graphicFrame>
        <p:nvGraphicFramePr>
          <p:cNvPr id="5125" name="Object 36"/>
          <p:cNvGraphicFramePr>
            <a:graphicFrameLocks noChangeAspect="1"/>
          </p:cNvGraphicFramePr>
          <p:nvPr/>
        </p:nvGraphicFramePr>
        <p:xfrm>
          <a:off x="5364163" y="4941888"/>
          <a:ext cx="395287" cy="395287"/>
        </p:xfrm>
        <a:graphic>
          <a:graphicData uri="http://schemas.openxmlformats.org/presentationml/2006/ole">
            <p:oleObj spid="_x0000_s5125" name="Формула" r:id="rId6" imgW="215640" imgH="215640" progId="Equation.3">
              <p:embed/>
            </p:oleObj>
          </a:graphicData>
        </a:graphic>
      </p:graphicFrame>
      <p:graphicFrame>
        <p:nvGraphicFramePr>
          <p:cNvPr id="5126" name="Object 37"/>
          <p:cNvGraphicFramePr>
            <a:graphicFrameLocks noChangeAspect="1"/>
          </p:cNvGraphicFramePr>
          <p:nvPr/>
        </p:nvGraphicFramePr>
        <p:xfrm>
          <a:off x="3203575" y="4508500"/>
          <a:ext cx="385763" cy="468313"/>
        </p:xfrm>
        <a:graphic>
          <a:graphicData uri="http://schemas.openxmlformats.org/presentationml/2006/ole">
            <p:oleObj spid="_x0000_s5126" name="Формула" r:id="rId7" imgW="177480" imgH="215640" progId="Equation.3">
              <p:embed/>
            </p:oleObj>
          </a:graphicData>
        </a:graphic>
      </p:graphicFrame>
      <p:graphicFrame>
        <p:nvGraphicFramePr>
          <p:cNvPr id="5127" name="Object 38"/>
          <p:cNvGraphicFramePr>
            <a:graphicFrameLocks noChangeAspect="1"/>
          </p:cNvGraphicFramePr>
          <p:nvPr/>
        </p:nvGraphicFramePr>
        <p:xfrm>
          <a:off x="2555875" y="3933825"/>
          <a:ext cx="452438" cy="503238"/>
        </p:xfrm>
        <a:graphic>
          <a:graphicData uri="http://schemas.openxmlformats.org/presentationml/2006/ole">
            <p:oleObj spid="_x0000_s5127" name="Формула" r:id="rId8" imgW="228600" imgH="253800" progId="Equation.3">
              <p:embed/>
            </p:oleObj>
          </a:graphicData>
        </a:graphic>
      </p:graphicFrame>
      <p:graphicFrame>
        <p:nvGraphicFramePr>
          <p:cNvPr id="5128" name="Object 39"/>
          <p:cNvGraphicFramePr>
            <a:graphicFrameLocks noChangeAspect="1"/>
          </p:cNvGraphicFramePr>
          <p:nvPr/>
        </p:nvGraphicFramePr>
        <p:xfrm>
          <a:off x="4140200" y="4076700"/>
          <a:ext cx="379413" cy="481013"/>
        </p:xfrm>
        <a:graphic>
          <a:graphicData uri="http://schemas.openxmlformats.org/presentationml/2006/ole">
            <p:oleObj spid="_x0000_s5128" name="Формула" r:id="rId9" imgW="190440" imgH="241200" progId="Equation.3">
              <p:embed/>
            </p:oleObj>
          </a:graphicData>
        </a:graphic>
      </p:graphicFrame>
      <p:graphicFrame>
        <p:nvGraphicFramePr>
          <p:cNvPr id="5129" name="Object 40"/>
          <p:cNvGraphicFramePr>
            <a:graphicFrameLocks noChangeAspect="1"/>
          </p:cNvGraphicFramePr>
          <p:nvPr/>
        </p:nvGraphicFramePr>
        <p:xfrm>
          <a:off x="4140200" y="3284538"/>
          <a:ext cx="379413" cy="401637"/>
        </p:xfrm>
        <a:graphic>
          <a:graphicData uri="http://schemas.openxmlformats.org/presentationml/2006/ole">
            <p:oleObj spid="_x0000_s5129" name="Формула" r:id="rId10" imgW="215640" imgH="228600" progId="Equation.3">
              <p:embed/>
            </p:oleObj>
          </a:graphicData>
        </a:graphic>
      </p:graphicFrame>
      <p:graphicFrame>
        <p:nvGraphicFramePr>
          <p:cNvPr id="5130" name="Object 41"/>
          <p:cNvGraphicFramePr>
            <a:graphicFrameLocks noChangeAspect="1"/>
          </p:cNvGraphicFramePr>
          <p:nvPr/>
        </p:nvGraphicFramePr>
        <p:xfrm>
          <a:off x="4859338" y="4076700"/>
          <a:ext cx="385762" cy="468313"/>
        </p:xfrm>
        <a:graphic>
          <a:graphicData uri="http://schemas.openxmlformats.org/presentationml/2006/ole">
            <p:oleObj spid="_x0000_s5130" name="Формула" r:id="rId11" imgW="177480" imgH="215640" progId="Equation.3">
              <p:embed/>
            </p:oleObj>
          </a:graphicData>
        </a:graphic>
      </p:graphicFrame>
      <p:graphicFrame>
        <p:nvGraphicFramePr>
          <p:cNvPr id="5131" name="Object 42"/>
          <p:cNvGraphicFramePr>
            <a:graphicFrameLocks noChangeAspect="1"/>
          </p:cNvGraphicFramePr>
          <p:nvPr/>
        </p:nvGraphicFramePr>
        <p:xfrm>
          <a:off x="4716463" y="3141663"/>
          <a:ext cx="452437" cy="503237"/>
        </p:xfrm>
        <a:graphic>
          <a:graphicData uri="http://schemas.openxmlformats.org/presentationml/2006/ole">
            <p:oleObj spid="_x0000_s5131" name="Формула" r:id="rId12" imgW="228600" imgH="253800" progId="Equation.3">
              <p:embed/>
            </p:oleObj>
          </a:graphicData>
        </a:graphic>
      </p:graphicFrame>
      <p:graphicFrame>
        <p:nvGraphicFramePr>
          <p:cNvPr id="5132" name="Object 43"/>
          <p:cNvGraphicFramePr>
            <a:graphicFrameLocks noChangeAspect="1"/>
          </p:cNvGraphicFramePr>
          <p:nvPr/>
        </p:nvGraphicFramePr>
        <p:xfrm>
          <a:off x="5795963" y="4508500"/>
          <a:ext cx="379412" cy="481013"/>
        </p:xfrm>
        <a:graphic>
          <a:graphicData uri="http://schemas.openxmlformats.org/presentationml/2006/ole">
            <p:oleObj spid="_x0000_s5132" name="Формула" r:id="rId13" imgW="190440" imgH="241200" progId="Equation.3">
              <p:embed/>
            </p:oleObj>
          </a:graphicData>
        </a:graphic>
      </p:graphicFrame>
      <p:graphicFrame>
        <p:nvGraphicFramePr>
          <p:cNvPr id="5133" name="Object 44"/>
          <p:cNvGraphicFramePr>
            <a:graphicFrameLocks noChangeAspect="1"/>
          </p:cNvGraphicFramePr>
          <p:nvPr/>
        </p:nvGraphicFramePr>
        <p:xfrm>
          <a:off x="6372225" y="3860800"/>
          <a:ext cx="379413" cy="401638"/>
        </p:xfrm>
        <a:graphic>
          <a:graphicData uri="http://schemas.openxmlformats.org/presentationml/2006/ole">
            <p:oleObj spid="_x0000_s5133" name="Формула" r:id="rId14" imgW="215640" imgH="228600" progId="Equation.3">
              <p:embed/>
            </p:oleObj>
          </a:graphicData>
        </a:graphic>
      </p:graphicFrame>
      <p:graphicFrame>
        <p:nvGraphicFramePr>
          <p:cNvPr id="5134" name="Object 45"/>
          <p:cNvGraphicFramePr>
            <a:graphicFrameLocks noChangeAspect="1"/>
          </p:cNvGraphicFramePr>
          <p:nvPr/>
        </p:nvGraphicFramePr>
        <p:xfrm>
          <a:off x="1979613" y="3573463"/>
          <a:ext cx="384175" cy="503237"/>
        </p:xfrm>
        <a:graphic>
          <a:graphicData uri="http://schemas.openxmlformats.org/presentationml/2006/ole">
            <p:oleObj spid="_x0000_s5134" name="Формула" r:id="rId15" imgW="164880" imgH="215640" progId="Equation.3">
              <p:embed/>
            </p:oleObj>
          </a:graphicData>
        </a:graphic>
      </p:graphicFrame>
      <p:graphicFrame>
        <p:nvGraphicFramePr>
          <p:cNvPr id="5135" name="Object 46"/>
          <p:cNvGraphicFramePr>
            <a:graphicFrameLocks noChangeAspect="1"/>
          </p:cNvGraphicFramePr>
          <p:nvPr/>
        </p:nvGraphicFramePr>
        <p:xfrm>
          <a:off x="1258888" y="2852738"/>
          <a:ext cx="425450" cy="504825"/>
        </p:xfrm>
        <a:graphic>
          <a:graphicData uri="http://schemas.openxmlformats.org/presentationml/2006/ole">
            <p:oleObj spid="_x0000_s5135" name="Формула" r:id="rId16" imgW="203040" imgH="241200" progId="Equation.3">
              <p:embed/>
            </p:oleObj>
          </a:graphicData>
        </a:graphic>
      </p:graphicFrame>
      <p:graphicFrame>
        <p:nvGraphicFramePr>
          <p:cNvPr id="5136" name="Object 47"/>
          <p:cNvGraphicFramePr>
            <a:graphicFrameLocks noChangeAspect="1"/>
          </p:cNvGraphicFramePr>
          <p:nvPr/>
        </p:nvGraphicFramePr>
        <p:xfrm>
          <a:off x="3635375" y="2349500"/>
          <a:ext cx="384175" cy="503238"/>
        </p:xfrm>
        <a:graphic>
          <a:graphicData uri="http://schemas.openxmlformats.org/presentationml/2006/ole">
            <p:oleObj spid="_x0000_s5136" name="Формула" r:id="rId17" imgW="164880" imgH="215640" progId="Equation.3">
              <p:embed/>
            </p:oleObj>
          </a:graphicData>
        </a:graphic>
      </p:graphicFrame>
      <p:graphicFrame>
        <p:nvGraphicFramePr>
          <p:cNvPr id="5137" name="Object 48"/>
          <p:cNvGraphicFramePr>
            <a:graphicFrameLocks noChangeAspect="1"/>
          </p:cNvGraphicFramePr>
          <p:nvPr/>
        </p:nvGraphicFramePr>
        <p:xfrm>
          <a:off x="3275013" y="1771650"/>
          <a:ext cx="425450" cy="504825"/>
        </p:xfrm>
        <a:graphic>
          <a:graphicData uri="http://schemas.openxmlformats.org/presentationml/2006/ole">
            <p:oleObj spid="_x0000_s5137" name="Формула" r:id="rId18" imgW="203040" imgH="241200" progId="Equation.3">
              <p:embed/>
            </p:oleObj>
          </a:graphicData>
        </a:graphic>
      </p:graphicFrame>
      <p:graphicFrame>
        <p:nvGraphicFramePr>
          <p:cNvPr id="5138" name="Object 49"/>
          <p:cNvGraphicFramePr>
            <a:graphicFrameLocks noChangeAspect="1"/>
          </p:cNvGraphicFramePr>
          <p:nvPr/>
        </p:nvGraphicFramePr>
        <p:xfrm>
          <a:off x="5003800" y="2133600"/>
          <a:ext cx="384175" cy="503238"/>
        </p:xfrm>
        <a:graphic>
          <a:graphicData uri="http://schemas.openxmlformats.org/presentationml/2006/ole">
            <p:oleObj spid="_x0000_s5138" name="Формула" r:id="rId19" imgW="164880" imgH="215640" progId="Equation.3">
              <p:embed/>
            </p:oleObj>
          </a:graphicData>
        </a:graphic>
      </p:graphicFrame>
      <p:graphicFrame>
        <p:nvGraphicFramePr>
          <p:cNvPr id="5139" name="Object 50"/>
          <p:cNvGraphicFramePr>
            <a:graphicFrameLocks noChangeAspect="1"/>
          </p:cNvGraphicFramePr>
          <p:nvPr/>
        </p:nvGraphicFramePr>
        <p:xfrm>
          <a:off x="4859338" y="1557338"/>
          <a:ext cx="425450" cy="504825"/>
        </p:xfrm>
        <a:graphic>
          <a:graphicData uri="http://schemas.openxmlformats.org/presentationml/2006/ole">
            <p:oleObj spid="_x0000_s5139" name="Формула" r:id="rId20" imgW="203040" imgH="241200" progId="Equation.3">
              <p:embed/>
            </p:oleObj>
          </a:graphicData>
        </a:graphic>
      </p:graphicFrame>
      <p:graphicFrame>
        <p:nvGraphicFramePr>
          <p:cNvPr id="5140" name="Object 51"/>
          <p:cNvGraphicFramePr>
            <a:graphicFrameLocks noChangeAspect="1"/>
          </p:cNvGraphicFramePr>
          <p:nvPr/>
        </p:nvGraphicFramePr>
        <p:xfrm>
          <a:off x="6419850" y="2852738"/>
          <a:ext cx="384175" cy="503237"/>
        </p:xfrm>
        <a:graphic>
          <a:graphicData uri="http://schemas.openxmlformats.org/presentationml/2006/ole">
            <p:oleObj spid="_x0000_s5140" name="Формула" r:id="rId21" imgW="164880" imgH="215640" progId="Equation.3">
              <p:embed/>
            </p:oleObj>
          </a:graphicData>
        </a:graphic>
      </p:graphicFrame>
      <p:graphicFrame>
        <p:nvGraphicFramePr>
          <p:cNvPr id="5141" name="Object 52"/>
          <p:cNvGraphicFramePr>
            <a:graphicFrameLocks noChangeAspect="1"/>
          </p:cNvGraphicFramePr>
          <p:nvPr/>
        </p:nvGraphicFramePr>
        <p:xfrm>
          <a:off x="6443663" y="2205038"/>
          <a:ext cx="425450" cy="504825"/>
        </p:xfrm>
        <a:graphic>
          <a:graphicData uri="http://schemas.openxmlformats.org/presentationml/2006/ole">
            <p:oleObj spid="_x0000_s5141" name="Формула" r:id="rId22" imgW="203040" imgH="241200" progId="Equation.3">
              <p:embed/>
            </p:oleObj>
          </a:graphicData>
        </a:graphic>
      </p:graphicFrame>
      <p:graphicFrame>
        <p:nvGraphicFramePr>
          <p:cNvPr id="5142" name="Object 53"/>
          <p:cNvGraphicFramePr>
            <a:graphicFrameLocks noChangeAspect="1"/>
          </p:cNvGraphicFramePr>
          <p:nvPr/>
        </p:nvGraphicFramePr>
        <p:xfrm>
          <a:off x="2916238" y="3068638"/>
          <a:ext cx="371475" cy="503237"/>
        </p:xfrm>
        <a:graphic>
          <a:graphicData uri="http://schemas.openxmlformats.org/presentationml/2006/ole">
            <p:oleObj spid="_x0000_s5142" name="Формула" r:id="rId23" imgW="177480" imgH="241200" progId="Equation.3">
              <p:embed/>
            </p:oleObj>
          </a:graphicData>
        </a:graphic>
      </p:graphicFrame>
      <p:graphicFrame>
        <p:nvGraphicFramePr>
          <p:cNvPr id="5143" name="Object 54"/>
          <p:cNvGraphicFramePr>
            <a:graphicFrameLocks noChangeAspect="1"/>
          </p:cNvGraphicFramePr>
          <p:nvPr/>
        </p:nvGraphicFramePr>
        <p:xfrm>
          <a:off x="2411413" y="2276475"/>
          <a:ext cx="381000" cy="431800"/>
        </p:xfrm>
        <a:graphic>
          <a:graphicData uri="http://schemas.openxmlformats.org/presentationml/2006/ole">
            <p:oleObj spid="_x0000_s5143" name="Формула" r:id="rId24" imgW="190440" imgH="215640" progId="Equation.3">
              <p:embed/>
            </p:oleObj>
          </a:graphicData>
        </a:graphic>
      </p:graphicFrame>
      <p:graphicFrame>
        <p:nvGraphicFramePr>
          <p:cNvPr id="5144" name="Object 55"/>
          <p:cNvGraphicFramePr>
            <a:graphicFrameLocks noChangeAspect="1"/>
          </p:cNvGraphicFramePr>
          <p:nvPr/>
        </p:nvGraphicFramePr>
        <p:xfrm>
          <a:off x="4284663" y="2708275"/>
          <a:ext cx="371475" cy="503238"/>
        </p:xfrm>
        <a:graphic>
          <a:graphicData uri="http://schemas.openxmlformats.org/presentationml/2006/ole">
            <p:oleObj spid="_x0000_s5144" name="Формула" r:id="rId25" imgW="177480" imgH="241200" progId="Equation.3">
              <p:embed/>
            </p:oleObj>
          </a:graphicData>
        </a:graphic>
      </p:graphicFrame>
      <p:graphicFrame>
        <p:nvGraphicFramePr>
          <p:cNvPr id="5145" name="Object 56"/>
          <p:cNvGraphicFramePr>
            <a:graphicFrameLocks noChangeAspect="1"/>
          </p:cNvGraphicFramePr>
          <p:nvPr/>
        </p:nvGraphicFramePr>
        <p:xfrm>
          <a:off x="3995738" y="1700213"/>
          <a:ext cx="381000" cy="431800"/>
        </p:xfrm>
        <a:graphic>
          <a:graphicData uri="http://schemas.openxmlformats.org/presentationml/2006/ole">
            <p:oleObj spid="_x0000_s5145" name="Формула" r:id="rId26" imgW="190440" imgH="215640" progId="Equation.3">
              <p:embed/>
            </p:oleObj>
          </a:graphicData>
        </a:graphic>
      </p:graphicFrame>
      <p:graphicFrame>
        <p:nvGraphicFramePr>
          <p:cNvPr id="5146" name="Object 57"/>
          <p:cNvGraphicFramePr>
            <a:graphicFrameLocks noChangeAspect="1"/>
          </p:cNvGraphicFramePr>
          <p:nvPr/>
        </p:nvGraphicFramePr>
        <p:xfrm>
          <a:off x="5580063" y="2781300"/>
          <a:ext cx="371475" cy="503238"/>
        </p:xfrm>
        <a:graphic>
          <a:graphicData uri="http://schemas.openxmlformats.org/presentationml/2006/ole">
            <p:oleObj spid="_x0000_s5146" name="Формула" r:id="rId27" imgW="177480" imgH="241200" progId="Equation.3">
              <p:embed/>
            </p:oleObj>
          </a:graphicData>
        </a:graphic>
      </p:graphicFrame>
      <p:graphicFrame>
        <p:nvGraphicFramePr>
          <p:cNvPr id="5147" name="Object 58"/>
          <p:cNvGraphicFramePr>
            <a:graphicFrameLocks noChangeAspect="1"/>
          </p:cNvGraphicFramePr>
          <p:nvPr/>
        </p:nvGraphicFramePr>
        <p:xfrm>
          <a:off x="5580063" y="1773238"/>
          <a:ext cx="381000" cy="431800"/>
        </p:xfrm>
        <a:graphic>
          <a:graphicData uri="http://schemas.openxmlformats.org/presentationml/2006/ole">
            <p:oleObj spid="_x0000_s5147" name="Формула" r:id="rId28" imgW="190440" imgH="215640" progId="Equation.3">
              <p:embed/>
            </p:oleObj>
          </a:graphicData>
        </a:graphic>
      </p:graphicFrame>
      <p:graphicFrame>
        <p:nvGraphicFramePr>
          <p:cNvPr id="5148" name="Object 59"/>
          <p:cNvGraphicFramePr>
            <a:graphicFrameLocks noChangeAspect="1"/>
          </p:cNvGraphicFramePr>
          <p:nvPr/>
        </p:nvGraphicFramePr>
        <p:xfrm>
          <a:off x="6948488" y="3429000"/>
          <a:ext cx="371475" cy="503238"/>
        </p:xfrm>
        <a:graphic>
          <a:graphicData uri="http://schemas.openxmlformats.org/presentationml/2006/ole">
            <p:oleObj spid="_x0000_s5148" name="Формула" r:id="rId29" imgW="177480" imgH="241200" progId="Equation.3">
              <p:embed/>
            </p:oleObj>
          </a:graphicData>
        </a:graphic>
      </p:graphicFrame>
      <p:graphicFrame>
        <p:nvGraphicFramePr>
          <p:cNvPr id="5149" name="Object 60"/>
          <p:cNvGraphicFramePr>
            <a:graphicFrameLocks noChangeAspect="1"/>
          </p:cNvGraphicFramePr>
          <p:nvPr/>
        </p:nvGraphicFramePr>
        <p:xfrm>
          <a:off x="7667625" y="2852738"/>
          <a:ext cx="381000" cy="431800"/>
        </p:xfrm>
        <a:graphic>
          <a:graphicData uri="http://schemas.openxmlformats.org/presentationml/2006/ole">
            <p:oleObj spid="_x0000_s5149" name="Формула" r:id="rId30" imgW="190440" imgH="215640" progId="Equation.3">
              <p:embed/>
            </p:oleObj>
          </a:graphicData>
        </a:graphic>
      </p:graphicFrame>
      <p:sp>
        <p:nvSpPr>
          <p:cNvPr id="5181" name="Text Box 61"/>
          <p:cNvSpPr txBox="1">
            <a:spLocks noChangeArrowheads="1"/>
          </p:cNvSpPr>
          <p:nvPr/>
        </p:nvSpPr>
        <p:spPr bwMode="auto">
          <a:xfrm>
            <a:off x="1187450" y="19891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5182" name="Text Box 62"/>
          <p:cNvSpPr txBox="1">
            <a:spLocks noChangeArrowheads="1"/>
          </p:cNvSpPr>
          <p:nvPr/>
        </p:nvSpPr>
        <p:spPr bwMode="auto">
          <a:xfrm>
            <a:off x="2339975" y="14843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5183" name="Text Box 63"/>
          <p:cNvSpPr txBox="1">
            <a:spLocks noChangeArrowheads="1"/>
          </p:cNvSpPr>
          <p:nvPr/>
        </p:nvSpPr>
        <p:spPr bwMode="auto">
          <a:xfrm>
            <a:off x="3059113" y="11969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5184" name="Text Box 64"/>
          <p:cNvSpPr txBox="1">
            <a:spLocks noChangeArrowheads="1"/>
          </p:cNvSpPr>
          <p:nvPr/>
        </p:nvSpPr>
        <p:spPr bwMode="auto">
          <a:xfrm>
            <a:off x="3995738" y="981075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5185" name="Text Box 65"/>
          <p:cNvSpPr txBox="1">
            <a:spLocks noChangeArrowheads="1"/>
          </p:cNvSpPr>
          <p:nvPr/>
        </p:nvSpPr>
        <p:spPr bwMode="auto">
          <a:xfrm>
            <a:off x="4716463" y="908050"/>
            <a:ext cx="43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5186" name="Text Box 66"/>
          <p:cNvSpPr txBox="1">
            <a:spLocks noChangeArrowheads="1"/>
          </p:cNvSpPr>
          <p:nvPr/>
        </p:nvSpPr>
        <p:spPr bwMode="auto">
          <a:xfrm>
            <a:off x="5867400" y="11255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5187" name="Text Box 67"/>
          <p:cNvSpPr txBox="1">
            <a:spLocks noChangeArrowheads="1"/>
          </p:cNvSpPr>
          <p:nvPr/>
        </p:nvSpPr>
        <p:spPr bwMode="auto">
          <a:xfrm>
            <a:off x="6443663" y="1341438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5188" name="Text Box 68"/>
          <p:cNvSpPr txBox="1">
            <a:spLocks noChangeArrowheads="1"/>
          </p:cNvSpPr>
          <p:nvPr/>
        </p:nvSpPr>
        <p:spPr bwMode="auto">
          <a:xfrm>
            <a:off x="7667625" y="1916113"/>
            <a:ext cx="43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rgbClr val="FF33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5189" name="Line 69"/>
          <p:cNvSpPr>
            <a:spLocks noChangeShapeType="1"/>
          </p:cNvSpPr>
          <p:nvPr/>
        </p:nvSpPr>
        <p:spPr bwMode="auto">
          <a:xfrm flipV="1">
            <a:off x="1187450" y="2205038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90" name="Line 70"/>
          <p:cNvSpPr>
            <a:spLocks noChangeShapeType="1"/>
          </p:cNvSpPr>
          <p:nvPr/>
        </p:nvSpPr>
        <p:spPr bwMode="auto">
          <a:xfrm flipV="1">
            <a:off x="2268538" y="1700213"/>
            <a:ext cx="43180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</TotalTime>
  <Words>394</Words>
  <Application>Microsoft Office PowerPoint</Application>
  <PresentationFormat>Экран (4:3)</PresentationFormat>
  <Paragraphs>188</Paragraphs>
  <Slides>19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Garamond</vt:lpstr>
      <vt:lpstr>Arial</vt:lpstr>
      <vt:lpstr>Calibri</vt:lpstr>
      <vt:lpstr>Times New Roman</vt:lpstr>
      <vt:lpstr>Symbol</vt:lpstr>
      <vt:lpstr>Тема Office</vt:lpstr>
      <vt:lpstr>Microsoft Equation 3.0</vt:lpstr>
      <vt:lpstr>Решение  логических задач графическим способом</vt:lpstr>
      <vt:lpstr> Представление логических операций графическим способом</vt:lpstr>
      <vt:lpstr> Построение логических выражений в виде дерева</vt:lpstr>
      <vt:lpstr>Решение задач</vt:lpstr>
      <vt:lpstr>Решение задач</vt:lpstr>
      <vt:lpstr>Решение задач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NhT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Костякова М.В.</dc:creator>
  <cp:lastModifiedBy>revaz</cp:lastModifiedBy>
  <cp:revision>91</cp:revision>
  <dcterms:created xsi:type="dcterms:W3CDTF">2011-11-24T00:33:14Z</dcterms:created>
  <dcterms:modified xsi:type="dcterms:W3CDTF">2012-06-20T16:52:18Z</dcterms:modified>
</cp:coreProperties>
</file>