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7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4" autoAdjust="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0A895E5-741B-4AB6-B84F-99A70A5160D5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5994C93-392B-456E-887D-A2ED563556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Внеклассное чтение по русской литературе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Тема:</a:t>
            </a:r>
            <a:r>
              <a:rPr lang="ru-RU" dirty="0" smtClean="0"/>
              <a:t> Рассказ «Исполнение желаний» И.П. Подколодного, С.В. </a:t>
            </a:r>
            <a:r>
              <a:rPr lang="ru-RU" dirty="0" err="1" smtClean="0"/>
              <a:t>Стрельникова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b="1" dirty="0" smtClean="0"/>
              <a:t>Цель:</a:t>
            </a:r>
            <a:r>
              <a:rPr lang="ru-RU" dirty="0" smtClean="0"/>
              <a:t> Познакомить с современным рассказом, подвести к мысли, что ничего просто так человеку в жизни не дается; создать ситуацию, при которой возникает необходимость обращаться к словарям; учить выделять главное, делать выводы на основе логического мышления.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b="1" dirty="0" smtClean="0"/>
              <a:t>Оборудование:</a:t>
            </a:r>
            <a:r>
              <a:rPr lang="ru-RU" dirty="0" smtClean="0"/>
              <a:t> Словарь иностранных слов, Большой энциклопедический словарь, технологическая карта урока, наглядности.</a:t>
            </a:r>
          </a:p>
          <a:p>
            <a:endParaRPr lang="ru-RU" dirty="0" smtClean="0"/>
          </a:p>
          <a:p>
            <a:pPr>
              <a:buNone/>
            </a:pPr>
            <a:r>
              <a:rPr lang="ru-RU" b="1" dirty="0" smtClean="0"/>
              <a:t>Технология </a:t>
            </a:r>
            <a:r>
              <a:rPr lang="ru-RU" dirty="0" smtClean="0"/>
              <a:t>развивающего обучения, развитие речи по методике Н. Шапиро.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b="1" dirty="0" smtClean="0"/>
              <a:t>Тип урока:</a:t>
            </a:r>
            <a:r>
              <a:rPr lang="ru-RU" dirty="0" smtClean="0"/>
              <a:t> Изучение нового материала.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Урок рассчитан на учащихся 9-11 классов, имеющих представление о религиозных верованиях, знания по истории, умеющих выделять и собирать материал в тексте, делать выводы, опираясь на факты.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35732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</a:rPr>
              <a:t>МБОУ «Средняя школа №6» г. </a:t>
            </a:r>
            <a:r>
              <a:rPr lang="ru-RU" sz="2000" b="1" dirty="0" err="1" smtClean="0">
                <a:solidFill>
                  <a:schemeClr val="bg2">
                    <a:lumMod val="75000"/>
                  </a:schemeClr>
                </a:solidFill>
              </a:rPr>
              <a:t>Когалыма</a:t>
            </a:r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</a:rPr>
              <a:t> Тюменской области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</a:rPr>
              <a:t>Учитель русского языка и литературы </a:t>
            </a:r>
            <a:r>
              <a:rPr lang="ru-RU" sz="2000" b="1" dirty="0" err="1" smtClean="0">
                <a:solidFill>
                  <a:schemeClr val="bg2">
                    <a:lumMod val="75000"/>
                  </a:schemeClr>
                </a:solidFill>
              </a:rPr>
              <a:t>Юричка</a:t>
            </a:r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</a:rPr>
              <a:t> Марина Юрьевна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185738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Собрать возле себя богатых и знатных, </a:t>
            </a:r>
          </a:p>
          <a:p>
            <a:pPr>
              <a:buNone/>
            </a:pPr>
            <a:r>
              <a:rPr lang="ru-RU" dirty="0" smtClean="0"/>
              <a:t>вершить их судьбы, </a:t>
            </a:r>
          </a:p>
          <a:p>
            <a:pPr>
              <a:buNone/>
            </a:pPr>
            <a:r>
              <a:rPr lang="ru-RU" dirty="0" smtClean="0"/>
              <a:t>быть единым в трех лицах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4299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Чего хочет </a:t>
            </a:r>
            <a:r>
              <a:rPr lang="ru-RU" sz="2800" b="1" dirty="0" err="1" smtClean="0"/>
              <a:t>Альмейда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4531206"/>
            <a:ext cx="821536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600" b="1" dirty="0" smtClean="0">
                <a:solidFill>
                  <a:prstClr val="white"/>
                </a:solidFill>
              </a:rPr>
              <a:t>-Как вы думаете, кем сделает Дьявол </a:t>
            </a:r>
            <a:r>
              <a:rPr lang="ru-RU" sz="2600" b="1" dirty="0" err="1" smtClean="0">
                <a:solidFill>
                  <a:prstClr val="white"/>
                </a:solidFill>
              </a:rPr>
              <a:t>Альмейду</a:t>
            </a:r>
            <a:r>
              <a:rPr lang="ru-RU" sz="2600" b="1" dirty="0" smtClean="0">
                <a:solidFill>
                  <a:prstClr val="white"/>
                </a:solidFill>
              </a:rPr>
              <a:t>?</a:t>
            </a:r>
          </a:p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600" b="1" dirty="0" smtClean="0">
                <a:solidFill>
                  <a:prstClr val="white"/>
                </a:solidFill>
              </a:rPr>
              <a:t>-Что он заберет взамен?</a:t>
            </a:r>
            <a:endParaRPr lang="ru-RU" sz="2600" b="1" dirty="0" smtClean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52884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Попробуйте предположить, кем станет </a:t>
            </a:r>
            <a:r>
              <a:rPr lang="ru-RU" dirty="0" err="1" smtClean="0"/>
              <a:t>Альмейда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4299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Прочитайте последнюю часть рассказа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871558"/>
          </a:xfrm>
        </p:spPr>
        <p:txBody>
          <a:bodyPr/>
          <a:lstStyle/>
          <a:p>
            <a:r>
              <a:rPr lang="ru-RU" dirty="0" smtClean="0"/>
              <a:t>Он </a:t>
            </a:r>
            <a:r>
              <a:rPr lang="ru-RU" dirty="0" smtClean="0"/>
              <a:t>стал игральными </a:t>
            </a:r>
            <a:r>
              <a:rPr lang="ru-RU" dirty="0" smtClean="0"/>
              <a:t>костями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6719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-Вспомните литературные произведения или народные поверья, связанные с нашей темой.</a:t>
            </a:r>
          </a:p>
          <a:p>
            <a:pPr>
              <a:buNone/>
            </a:pPr>
            <a:r>
              <a:rPr lang="ru-RU" dirty="0" smtClean="0"/>
              <a:t>(Н.В.Гоголь «Вечер накануне Ивана Купала</a:t>
            </a:r>
            <a:r>
              <a:rPr lang="ru-RU" dirty="0" smtClean="0"/>
              <a:t>»)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-Бывает ли в жизни так, чтобы блага доставались человеку ни за что?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Смог ли </a:t>
            </a:r>
            <a:r>
              <a:rPr lang="ru-RU" sz="2800" b="1" dirty="0" err="1" smtClean="0"/>
              <a:t>Альмейда</a:t>
            </a:r>
            <a:r>
              <a:rPr lang="ru-RU" sz="2800" b="1" dirty="0" smtClean="0"/>
              <a:t> обмануть Дьявола?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53016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5400" dirty="0" smtClean="0"/>
          </a:p>
          <a:p>
            <a:pPr>
              <a:buNone/>
            </a:pPr>
            <a:r>
              <a:rPr lang="ru-RU" sz="3600" dirty="0" smtClean="0"/>
              <a:t>И.П. Подколодный, С.В. </a:t>
            </a:r>
            <a:r>
              <a:rPr lang="ru-RU" sz="3600" dirty="0" err="1" smtClean="0"/>
              <a:t>Стрельников</a:t>
            </a: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5400" dirty="0" smtClean="0">
                <a:solidFill>
                  <a:schemeClr val="bg1"/>
                </a:solidFill>
              </a:rPr>
              <a:t>«</a:t>
            </a:r>
            <a:r>
              <a:rPr lang="ru-RU" sz="5400" dirty="0" smtClean="0">
                <a:solidFill>
                  <a:schemeClr val="bg1"/>
                </a:solidFill>
              </a:rPr>
              <a:t>Исполнение желаний»</a:t>
            </a:r>
            <a:endParaRPr lang="ru-RU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000636"/>
            <a:ext cx="8229600" cy="10953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Запишите </a:t>
            </a:r>
            <a:r>
              <a:rPr lang="ru-RU" b="1" dirty="0" smtClean="0">
                <a:solidFill>
                  <a:schemeClr val="bg1"/>
                </a:solidFill>
              </a:rPr>
              <a:t>характеристику героя по ключевым фразам первой части рассказа.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436227"/>
            <a:ext cx="835824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600" b="1" dirty="0" smtClean="0">
                <a:solidFill>
                  <a:schemeClr val="bg1"/>
                </a:solidFill>
              </a:rPr>
              <a:t>Прочитайте первую часть рассказа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80996" y="1150607"/>
            <a:ext cx="799153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endParaRPr lang="ru-RU" sz="2600" b="1" dirty="0" smtClean="0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150607"/>
            <a:ext cx="72866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600" b="1" dirty="0" smtClean="0">
                <a:solidFill>
                  <a:prstClr val="white"/>
                </a:solidFill>
              </a:rPr>
              <a:t>-Кто такой идальго? </a:t>
            </a:r>
            <a:r>
              <a:rPr lang="ru-RU" sz="2600" b="1" dirty="0" smtClean="0">
                <a:solidFill>
                  <a:prstClr val="white"/>
                </a:solidFill>
              </a:rPr>
              <a:t>(По словарю)</a:t>
            </a:r>
            <a:endParaRPr lang="ru-RU" sz="2600" b="1" dirty="0" smtClean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636272"/>
            <a:ext cx="785817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600" dirty="0" smtClean="0">
                <a:solidFill>
                  <a:prstClr val="white"/>
                </a:solidFill>
              </a:rPr>
              <a:t>Мелкопоместный рыцарь, дворянин в средневековой Испании. (Словарь иностранных слов)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2911144"/>
            <a:ext cx="807249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600" b="1" dirty="0" smtClean="0">
                <a:solidFill>
                  <a:prstClr val="white"/>
                </a:solidFill>
              </a:rPr>
              <a:t>-Каким вы представляете героя?</a:t>
            </a:r>
          </a:p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600" b="1" dirty="0" smtClean="0">
                <a:solidFill>
                  <a:prstClr val="white"/>
                </a:solidFill>
              </a:rPr>
              <a:t>-Чего он хочет?</a:t>
            </a:r>
          </a:p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600" b="1" dirty="0" smtClean="0">
                <a:solidFill>
                  <a:prstClr val="white"/>
                </a:solidFill>
              </a:rPr>
              <a:t>-Зачем ему нужна свеча?</a:t>
            </a:r>
            <a:endParaRPr lang="ru-RU" sz="2600" b="1" dirty="0" smtClean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5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3816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/>
              <a:t>Идальго, </a:t>
            </a:r>
          </a:p>
          <a:p>
            <a:pPr>
              <a:buNone/>
            </a:pPr>
            <a:r>
              <a:rPr lang="ru-RU" sz="5400" dirty="0" smtClean="0"/>
              <a:t>бесшабашный, </a:t>
            </a:r>
          </a:p>
          <a:p>
            <a:pPr>
              <a:buNone/>
            </a:pPr>
            <a:r>
              <a:rPr lang="ru-RU" sz="5400" dirty="0" smtClean="0"/>
              <a:t>владеет клинком, </a:t>
            </a:r>
          </a:p>
          <a:p>
            <a:pPr>
              <a:buNone/>
            </a:pPr>
            <a:r>
              <a:rPr lang="ru-RU" sz="5400" dirty="0" smtClean="0"/>
              <a:t>ранен индийской стрелой, </a:t>
            </a:r>
          </a:p>
          <a:p>
            <a:pPr>
              <a:buNone/>
            </a:pPr>
            <a:r>
              <a:rPr lang="ru-RU" sz="5400" dirty="0" smtClean="0"/>
              <a:t>много странствовал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p"/>
      <p:bldP spid="2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1000132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Прочитайте вторую часть рассказа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4401459"/>
            <a:ext cx="81439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dirty="0" smtClean="0"/>
              <a:t>Дьявол – злой дух или глава злых духов, противостоящих богу, властелин ада. (Энциклопедический словарь)</a:t>
            </a: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2000240"/>
            <a:ext cx="792961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800" b="1" dirty="0" smtClean="0">
                <a:solidFill>
                  <a:prstClr val="white"/>
                </a:solidFill>
              </a:rPr>
              <a:t>-Кто такой Дьявол</a:t>
            </a:r>
            <a:r>
              <a:rPr lang="ru-RU" sz="2800" b="1" dirty="0" smtClean="0">
                <a:solidFill>
                  <a:prstClr val="white"/>
                </a:solidFill>
              </a:rPr>
              <a:t>?</a:t>
            </a:r>
          </a:p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endParaRPr lang="ru-RU" sz="2800" b="1" dirty="0" smtClean="0">
              <a:solidFill>
                <a:prstClr val="white"/>
              </a:solidFill>
            </a:endParaRPr>
          </a:p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800" b="1" dirty="0" smtClean="0">
                <a:solidFill>
                  <a:prstClr val="white"/>
                </a:solidFill>
              </a:rPr>
              <a:t>-Что вы о нем знаете?</a:t>
            </a:r>
            <a:endParaRPr lang="ru-RU" sz="2800" b="1" dirty="0" smtClean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-Кто </a:t>
            </a:r>
            <a:r>
              <a:rPr lang="ru-RU" sz="2000" dirty="0" smtClean="0"/>
              <a:t>такие    </a:t>
            </a:r>
            <a:r>
              <a:rPr lang="ru-RU" sz="2000" b="1" dirty="0" smtClean="0"/>
              <a:t>Софисты</a:t>
            </a:r>
            <a:r>
              <a:rPr lang="ru-RU" sz="2000" b="1" dirty="0" smtClean="0"/>
              <a:t>?</a:t>
            </a:r>
            <a:endParaRPr lang="ru-RU" sz="2000" dirty="0" smtClean="0"/>
          </a:p>
          <a:p>
            <a:pPr>
              <a:buNone/>
            </a:pPr>
            <a:r>
              <a:rPr lang="ru-RU" sz="1600" dirty="0" smtClean="0"/>
              <a:t>-древнегреческие учителя философии и красноречия (ЭС)</a:t>
            </a:r>
          </a:p>
          <a:p>
            <a:pPr>
              <a:buNone/>
            </a:pPr>
            <a:r>
              <a:rPr lang="ru-RU" sz="1600" dirty="0" smtClean="0"/>
              <a:t>-в Др. Греции платный учитель философии, математики, ораторского искусства (СИС)</a:t>
            </a:r>
          </a:p>
          <a:p>
            <a:pPr>
              <a:buNone/>
            </a:pPr>
            <a:r>
              <a:rPr lang="ru-RU" sz="2000" b="1" dirty="0" smtClean="0"/>
              <a:t>Конкистадоры?</a:t>
            </a:r>
            <a:endParaRPr lang="ru-RU" sz="2000" dirty="0" smtClean="0"/>
          </a:p>
          <a:p>
            <a:pPr>
              <a:buNone/>
            </a:pPr>
            <a:r>
              <a:rPr lang="ru-RU" sz="1600" dirty="0" smtClean="0"/>
              <a:t>-испанские авантюристы, отправлявшиеся в Америку после ее открытия (ЭС)</a:t>
            </a:r>
          </a:p>
          <a:p>
            <a:pPr>
              <a:buNone/>
            </a:pPr>
            <a:r>
              <a:rPr lang="ru-RU" sz="1600" dirty="0" smtClean="0"/>
              <a:t>-участники испанских грабительских завоевательных походов в Ц. и Ю. Америку, с неслыханной жесткостью истреблявшие и порабощавшие коренное население (СИС)</a:t>
            </a:r>
          </a:p>
          <a:p>
            <a:pPr>
              <a:buNone/>
            </a:pPr>
            <a:r>
              <a:rPr lang="ru-RU" sz="2000" b="1" dirty="0" smtClean="0"/>
              <a:t>Еретики?</a:t>
            </a:r>
            <a:endParaRPr lang="ru-RU" sz="2000" dirty="0" smtClean="0"/>
          </a:p>
          <a:p>
            <a:pPr>
              <a:buNone/>
            </a:pPr>
            <a:r>
              <a:rPr lang="ru-RU" sz="1600" dirty="0" smtClean="0"/>
              <a:t>-отклоняющийся от верований официальной церкви (ЭС)</a:t>
            </a:r>
          </a:p>
          <a:p>
            <a:pPr>
              <a:buNone/>
            </a:pPr>
            <a:r>
              <a:rPr lang="ru-RU" sz="1600" dirty="0" smtClean="0"/>
              <a:t>-представители социального протеста против феодального гнета, освященного церковью (СИС)</a:t>
            </a:r>
          </a:p>
          <a:p>
            <a:pPr>
              <a:buNone/>
            </a:pPr>
            <a:r>
              <a:rPr lang="ru-RU" sz="2000" b="1" dirty="0" smtClean="0"/>
              <a:t>Капеллан?</a:t>
            </a:r>
            <a:endParaRPr lang="ru-RU" sz="2000" dirty="0" smtClean="0"/>
          </a:p>
          <a:p>
            <a:pPr>
              <a:buNone/>
            </a:pPr>
            <a:r>
              <a:rPr lang="ru-RU" sz="1600" dirty="0" smtClean="0"/>
              <a:t>-священник в армии (ЭС)</a:t>
            </a:r>
          </a:p>
          <a:p>
            <a:pPr>
              <a:buNone/>
            </a:pPr>
            <a:r>
              <a:rPr lang="ru-RU" sz="1600" dirty="0" smtClean="0"/>
              <a:t>-священник в некоторых зарубежных армиях (СИС)</a:t>
            </a:r>
          </a:p>
          <a:p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64294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Прочитайте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</a:rPr>
              <a:t>третью  часть рассказа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3863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-Мудрое и суровое лицо сочетает черты философа, короля, цирюльника; </a:t>
            </a:r>
          </a:p>
          <a:p>
            <a:pPr>
              <a:buNone/>
            </a:pPr>
            <a:r>
              <a:rPr lang="ru-RU" dirty="0" smtClean="0"/>
              <a:t>-честен с </a:t>
            </a:r>
            <a:r>
              <a:rPr lang="ru-RU" dirty="0" err="1" smtClean="0"/>
              <a:t>Альмейдой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-видит в нем положительные черты;</a:t>
            </a:r>
          </a:p>
          <a:p>
            <a:pPr>
              <a:buNone/>
            </a:pPr>
            <a:r>
              <a:rPr lang="ru-RU" dirty="0" smtClean="0"/>
              <a:t>-советует отказаться от договора, т.к. он мудрее человека;</a:t>
            </a:r>
          </a:p>
          <a:p>
            <a:pPr>
              <a:buNone/>
            </a:pPr>
            <a:r>
              <a:rPr lang="ru-RU" dirty="0" smtClean="0"/>
              <a:t>-лукав, сбивает </a:t>
            </a:r>
            <a:r>
              <a:rPr lang="ru-RU" dirty="0" err="1" smtClean="0"/>
              <a:t>Альмейду</a:t>
            </a:r>
            <a:r>
              <a:rPr lang="ru-RU" dirty="0" smtClean="0"/>
              <a:t>, когда тот торгуется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-Каким вы видите Дьявола в </a:t>
            </a:r>
            <a:r>
              <a:rPr lang="ru-RU" sz="3600" b="1" dirty="0" smtClean="0"/>
              <a:t> </a:t>
            </a:r>
            <a:r>
              <a:rPr lang="ru-RU" sz="3600" b="1" dirty="0" smtClean="0"/>
              <a:t>рассказе?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857628"/>
            <a:ext cx="8229600" cy="200026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</a:t>
            </a:r>
            <a:r>
              <a:rPr lang="ru-RU" dirty="0" smtClean="0"/>
              <a:t>читает </a:t>
            </a:r>
            <a:r>
              <a:rPr lang="ru-RU" dirty="0" smtClean="0"/>
              <a:t>его грешным, как и всех людей, </a:t>
            </a:r>
            <a:r>
              <a:rPr lang="ru-RU" dirty="0" smtClean="0"/>
              <a:t>но </a:t>
            </a:r>
          </a:p>
          <a:p>
            <a:pPr>
              <a:buNone/>
            </a:pPr>
            <a:r>
              <a:rPr lang="ru-RU" dirty="0" smtClean="0"/>
              <a:t>великодушным</a:t>
            </a: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507665"/>
            <a:ext cx="807249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ru-RU" sz="2600" b="1" dirty="0" smtClean="0">
                <a:solidFill>
                  <a:prstClr val="white"/>
                </a:solidFill>
              </a:rPr>
              <a:t>-Как Дьявол относится к человечеству?</a:t>
            </a:r>
            <a:endParaRPr lang="ru-RU" sz="2600" b="1" dirty="0" smtClean="0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393440"/>
            <a:ext cx="80724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solidFill>
                  <a:prstClr val="white"/>
                </a:solidFill>
              </a:rPr>
              <a:t>Души </a:t>
            </a:r>
            <a:r>
              <a:rPr lang="ru-RU" sz="2600" dirty="0" smtClean="0">
                <a:solidFill>
                  <a:prstClr val="white"/>
                </a:solidFill>
              </a:rPr>
              <a:t>людей не стоят бессмертия, власти над Вселенной; мелкий жемчуг, песок</a:t>
            </a:r>
            <a:r>
              <a:rPr lang="ru-RU" sz="2600" dirty="0" smtClean="0">
                <a:solidFill>
                  <a:prstClr val="white"/>
                </a:solidFill>
              </a:rPr>
              <a:t>…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793681"/>
            <a:ext cx="778674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prstClr val="white"/>
                </a:solidFill>
              </a:rPr>
              <a:t>-Как он относится к </a:t>
            </a:r>
            <a:r>
              <a:rPr lang="ru-RU" sz="2600" b="1" dirty="0" err="1" smtClean="0">
                <a:solidFill>
                  <a:prstClr val="white"/>
                </a:solidFill>
              </a:rPr>
              <a:t>Альмейде</a:t>
            </a:r>
            <a:r>
              <a:rPr lang="ru-RU" sz="2600" b="1" dirty="0" smtClean="0">
                <a:solidFill>
                  <a:prstClr val="white"/>
                </a:solidFill>
              </a:rPr>
              <a:t>?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Догадлив, </a:t>
            </a:r>
          </a:p>
          <a:p>
            <a:pPr>
              <a:buNone/>
            </a:pPr>
            <a:r>
              <a:rPr lang="ru-RU" sz="2800" dirty="0" smtClean="0"/>
              <a:t>преуспел в войне, </a:t>
            </a:r>
          </a:p>
          <a:p>
            <a:pPr>
              <a:buNone/>
            </a:pPr>
            <a:r>
              <a:rPr lang="ru-RU" sz="2800" dirty="0" smtClean="0"/>
              <a:t>воевал в Африке, в Европе, в Новом Свете, </a:t>
            </a:r>
          </a:p>
          <a:p>
            <a:pPr>
              <a:buNone/>
            </a:pPr>
            <a:r>
              <a:rPr lang="ru-RU" sz="2800" dirty="0" smtClean="0"/>
              <a:t>жаждет славы и власти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0012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Что нового вы узнали о герое?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132</TotalTime>
  <Words>420</Words>
  <Application>Microsoft Office PowerPoint</Application>
  <PresentationFormat>Экран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Бумажная</vt:lpstr>
      <vt:lpstr>МБОУ «Средняя школа №6» г. Когалыма Тюменской области Учитель русского языка и литературы Юричка Марина Юрьевна </vt:lpstr>
      <vt:lpstr>Слайд 2</vt:lpstr>
      <vt:lpstr>Слайд 3</vt:lpstr>
      <vt:lpstr>Слайд 4</vt:lpstr>
      <vt:lpstr>Слайд 5</vt:lpstr>
      <vt:lpstr>Прочитайте третью  часть рассказа</vt:lpstr>
      <vt:lpstr>-Каким вы видите Дьявола в  рассказе?</vt:lpstr>
      <vt:lpstr>Слайд 8</vt:lpstr>
      <vt:lpstr>Что нового вы узнали о герое?</vt:lpstr>
      <vt:lpstr>Чего хочет Альмейда?</vt:lpstr>
      <vt:lpstr>Прочитайте последнюю часть рассказа</vt:lpstr>
      <vt:lpstr>Он стал игральными костями</vt:lpstr>
      <vt:lpstr>Смог ли Альмейда обмануть Дьявола?</vt:lpstr>
    </vt:vector>
  </TitlesOfParts>
  <Company>СОШ6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Организаторы</dc:creator>
  <cp:lastModifiedBy>Организаторы</cp:lastModifiedBy>
  <cp:revision>15</cp:revision>
  <dcterms:created xsi:type="dcterms:W3CDTF">2012-01-05T07:12:27Z</dcterms:created>
  <dcterms:modified xsi:type="dcterms:W3CDTF">2012-01-14T06:47:22Z</dcterms:modified>
</cp:coreProperties>
</file>