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37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Прямоугольник 7"/>
          <p:cNvGrpSpPr>
            <a:grpSpLocks/>
          </p:cNvGrpSpPr>
          <p:nvPr/>
        </p:nvGrpSpPr>
        <p:grpSpPr bwMode="auto">
          <a:xfrm>
            <a:off x="2663825" y="-6350"/>
            <a:ext cx="6486525" cy="6870700"/>
            <a:chOff x="1678" y="-4"/>
            <a:chExt cx="4086" cy="4328"/>
          </a:xfrm>
        </p:grpSpPr>
        <p:pic>
          <p:nvPicPr>
            <p:cNvPr id="5" name="Прямоугольник 7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678" y="-4"/>
              <a:ext cx="4086" cy="4328"/>
            </a:xfrm>
            <a:prstGeom prst="rect">
              <a:avLst/>
            </a:prstGeom>
            <a:noFill/>
          </p:spPr>
        </p:pic>
        <p:sp>
          <p:nvSpPr>
            <p:cNvPr id="6" name="Text Box 3"/>
            <p:cNvSpPr txBox="1">
              <a:spLocks noChangeArrowheads="1"/>
            </p:cNvSpPr>
            <p:nvPr/>
          </p:nvSpPr>
          <p:spPr bwMode="auto">
            <a:xfrm>
              <a:off x="1680" y="0"/>
              <a:ext cx="408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Trebuchet MS" pitchFamily="34" charset="0"/>
              </a:endParaRPr>
            </a:p>
          </p:txBody>
        </p:sp>
      </p:grp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F0AC22D-75A6-4825-9EA6-2CCB0DE2C3DE}" type="datetimeFigureOut">
              <a:rPr lang="ru-RU"/>
              <a:pPr>
                <a:defRPr/>
              </a:pPr>
              <a:t>10.06.2012</a:t>
            </a:fld>
            <a:endParaRPr lang="ru-RU"/>
          </a:p>
        </p:txBody>
      </p:sp>
      <p:sp>
        <p:nvSpPr>
          <p:cNvPr id="9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40F3AB5F-090E-4500-A185-E50FFC0B2D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FC7A8-6AEF-4982-93B1-43694F3D9EF6}" type="datetimeFigureOut">
              <a:rPr lang="ru-RU"/>
              <a:pPr>
                <a:defRPr/>
              </a:pPr>
              <a:t>10.06.2012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7CE19-8E33-438B-A6F4-FD2D900CDB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DB2034B-736E-4BC6-9645-A8620C9F6F54}" type="datetimeFigureOut">
              <a:rPr lang="ru-RU"/>
              <a:pPr>
                <a:defRPr/>
              </a:pPr>
              <a:t>10.06.2012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4938688B-F68C-43FA-8AD4-8B9C369E6A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2C61-70AB-4C69-AC44-55DDCD7E6871}" type="datetimeFigureOut">
              <a:rPr lang="ru-RU"/>
              <a:pPr>
                <a:defRPr/>
              </a:pPr>
              <a:t>10.06.2012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595AB-00AB-4FDD-9C76-8FA40061A1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93E0185B-C9C3-471B-BD71-CCEEF5364C2B}" type="datetimeFigureOut">
              <a:rPr lang="ru-RU"/>
              <a:pPr>
                <a:defRPr/>
              </a:pPr>
              <a:t>10.06.2012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9E26AFC-7BBC-41C0-9194-99728C36D1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DA736-5C34-482A-8FA7-884792930EB1}" type="datetimeFigureOut">
              <a:rPr lang="ru-RU"/>
              <a:pPr>
                <a:defRPr/>
              </a:pPr>
              <a:t>10.06.2012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E9BC3-68BC-4F17-875E-235472D44C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226E0F-9668-4FBC-9051-18788A075A04}" type="datetimeFigureOut">
              <a:rPr lang="ru-RU"/>
              <a:pPr>
                <a:defRPr/>
              </a:pPr>
              <a:t>10.06.2012</a:t>
            </a:fld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88BC6-8C44-4633-B89D-8CA4A70B79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7C67E-E329-4DF9-BDB3-4A351D4D6505}" type="datetimeFigureOut">
              <a:rPr lang="ru-RU"/>
              <a:pPr>
                <a:defRPr/>
              </a:pPr>
              <a:t>10.06.2012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252D0-42EA-43FD-BE32-FD620326D2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2DB516-DFAD-4FEC-BF10-43D1F5A76797}" type="datetimeFigureOut">
              <a:rPr lang="ru-RU"/>
              <a:pPr>
                <a:defRPr/>
              </a:pPr>
              <a:t>10.06.2012</a:t>
            </a:fld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D3AE16-8348-430E-BA42-2165A725E7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F72DD9-6F0A-4CF1-8C75-9401A5A894EC}" type="datetimeFigureOut">
              <a:rPr lang="ru-RU"/>
              <a:pPr>
                <a:defRPr/>
              </a:pPr>
              <a:t>10.06.2012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C253C-B8BF-49F1-B758-7FDEE04170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6019C98-D175-4121-A2A9-B531B27585F4}" type="datetimeFigureOut">
              <a:rPr lang="ru-RU"/>
              <a:pPr>
                <a:defRPr/>
              </a:pPr>
              <a:t>10.06.2012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75EEF93-A375-4016-9413-D8B61FFDAC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48925A61-C625-4369-BB54-DE86FA94E488}" type="datetimeFigureOut">
              <a:rPr lang="ru-RU"/>
              <a:pPr>
                <a:defRPr/>
              </a:pPr>
              <a:t>10.06.2012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384259EA-1AB5-4835-9C76-8571EDD403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75" r:id="rId11"/>
  </p:sldLayoutIdLst>
  <p:transition>
    <p:newsflash/>
  </p:transition>
  <p:txStyles>
    <p:titleStyle>
      <a:lvl1pPr algn="l" rtl="0" fontAlgn="base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10CF9B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10CF9B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10CF9B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10CF9B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\\Tata\(d)%20movi\!!!Festival\__Temp\624546\&#1057;&#1082;&#1072;&#1079;&#1086;&#1095;&#1085;&#1099;&#1077;%20&#1084;&#1080;&#1088;&#1099;%20&#1050;&#1072;&#1083;&#1072;&#1096;&#1085;&#1080;&#1082;%20&#1048;&#1083;&#1100;&#1080;&#1095;&#1077;&#1074;&#1072;\&#1092;&#1086;&#1090;&#1086;&#1075;&#1072;&#1083;&#1077;&#1088;&#1077;&#1103;\09.mp3" TargetMode="External"/><Relationship Id="rId4" Type="http://schemas.openxmlformats.org/officeDocument/2006/relationships/image" Target="../media/image6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09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50825" y="63817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TextBox 6"/>
          <p:cNvSpPr txBox="1">
            <a:spLocks noChangeArrowheads="1"/>
          </p:cNvSpPr>
          <p:nvPr/>
        </p:nvSpPr>
        <p:spPr bwMode="auto">
          <a:xfrm>
            <a:off x="2786063" y="714375"/>
            <a:ext cx="6143625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chemeClr val="bg1"/>
                </a:solidFill>
                <a:latin typeface="ItalicT"/>
                <a:ea typeface="ItalicT"/>
                <a:cs typeface="ItalicT"/>
              </a:rPr>
              <a:t>6-е  классы совершили путешествие               в сказочные миры              с помощью Клайва Льюиса, Льюиса Кэрролла и Дж.Даррела.</a:t>
            </a:r>
          </a:p>
        </p:txBody>
      </p:sp>
      <p:pic>
        <p:nvPicPr>
          <p:cNvPr id="13315" name="Рисунок 9" descr="an1_parysnik[1]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786188"/>
            <a:ext cx="2922588" cy="242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4286250" y="4500563"/>
            <a:ext cx="32861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bg1"/>
                </a:solidFill>
                <a:latin typeface="ItalicT"/>
                <a:ea typeface="ItalicT"/>
                <a:cs typeface="ItalicT"/>
              </a:rPr>
              <a:t>фотогалерея</a:t>
            </a:r>
          </a:p>
        </p:txBody>
      </p:sp>
      <p:sp>
        <p:nvSpPr>
          <p:cNvPr id="13317" name="Rectangle 1"/>
          <p:cNvSpPr>
            <a:spLocks noChangeArrowheads="1"/>
          </p:cNvSpPr>
          <p:nvPr/>
        </p:nvSpPr>
        <p:spPr bwMode="auto">
          <a:xfrm>
            <a:off x="0" y="0"/>
            <a:ext cx="36099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200" b="1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Авторы: </a:t>
            </a:r>
            <a:r>
              <a:rPr lang="ru-RU" sz="120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Калашник Вера Николаевна  231-928-914, </a:t>
            </a:r>
            <a:endParaRPr lang="ru-RU" sz="900">
              <a:solidFill>
                <a:schemeClr val="bg1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20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Ильичева Наталия Анатольевна  232-950-647.</a:t>
            </a:r>
            <a:endParaRPr 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3" descr="P100066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96913"/>
            <a:ext cx="8215313" cy="616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extBox 2"/>
          <p:cNvSpPr txBox="1">
            <a:spLocks noChangeArrowheads="1"/>
          </p:cNvSpPr>
          <p:nvPr/>
        </p:nvSpPr>
        <p:spPr bwMode="auto">
          <a:xfrm>
            <a:off x="2071688" y="214313"/>
            <a:ext cx="35718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rebuchet MS" pitchFamily="34" charset="0"/>
              </a:rPr>
              <a:t>Дигори  и  Полли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3" descr="P100066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49300"/>
            <a:ext cx="8143875" cy="610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TextBox 2"/>
          <p:cNvSpPr txBox="1">
            <a:spLocks noChangeArrowheads="1"/>
          </p:cNvSpPr>
          <p:nvPr/>
        </p:nvSpPr>
        <p:spPr bwMode="auto">
          <a:xfrm>
            <a:off x="214313" y="357188"/>
            <a:ext cx="33575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rebuchet MS" pitchFamily="34" charset="0"/>
              </a:rPr>
              <a:t>Безумное  чаепитие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3" descr="P100066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96913"/>
            <a:ext cx="8215313" cy="616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TextBox 2"/>
          <p:cNvSpPr txBox="1">
            <a:spLocks noChangeArrowheads="1"/>
          </p:cNvSpPr>
          <p:nvPr/>
        </p:nvSpPr>
        <p:spPr bwMode="auto">
          <a:xfrm>
            <a:off x="2071688" y="285750"/>
            <a:ext cx="35004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rebuchet MS" pitchFamily="34" charset="0"/>
              </a:rPr>
              <a:t>Алиса  и  гусеница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3" descr="P100066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14375"/>
            <a:ext cx="8191500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TextBox 2"/>
          <p:cNvSpPr txBox="1">
            <a:spLocks noChangeArrowheads="1"/>
          </p:cNvSpPr>
          <p:nvPr/>
        </p:nvSpPr>
        <p:spPr bwMode="auto">
          <a:xfrm>
            <a:off x="1714500" y="214313"/>
            <a:ext cx="57864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rebuchet MS" pitchFamily="34" charset="0"/>
              </a:rPr>
              <a:t>Черный  король  и  белая  королева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1" descr="P100067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14375"/>
            <a:ext cx="8191500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TextBox 2"/>
          <p:cNvSpPr txBox="1">
            <a:spLocks noChangeArrowheads="1"/>
          </p:cNvSpPr>
          <p:nvPr/>
        </p:nvSpPr>
        <p:spPr bwMode="auto">
          <a:xfrm>
            <a:off x="1714500" y="214313"/>
            <a:ext cx="40719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rebuchet MS" pitchFamily="34" charset="0"/>
              </a:rPr>
              <a:t>Те  же  и  Алиса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1" descr="P100067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96913"/>
            <a:ext cx="8215313" cy="616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TextBox 2"/>
          <p:cNvSpPr txBox="1">
            <a:spLocks noChangeArrowheads="1"/>
          </p:cNvSpPr>
          <p:nvPr/>
        </p:nvSpPr>
        <p:spPr bwMode="auto">
          <a:xfrm>
            <a:off x="928688" y="285750"/>
            <a:ext cx="4857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rebuchet MS" pitchFamily="34" charset="0"/>
              </a:rPr>
              <a:t>Питер,  Саймон,  Пенелопа  и  Попугай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1" descr="P100067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3" descr="P100066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3054350"/>
            <a:ext cx="5072062" cy="380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Рисунок 2" descr="P100067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14313"/>
            <a:ext cx="4429125" cy="332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Рисунок 4" descr="P1000666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62500" y="357188"/>
            <a:ext cx="438150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Рисунок 1" descr="P1000678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25" y="2857500"/>
            <a:ext cx="3000375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105</TotalTime>
  <Words>47</Words>
  <Application>Microsoft Office PowerPoint</Application>
  <PresentationFormat>Экран (4:3)</PresentationFormat>
  <Paragraphs>10</Paragraphs>
  <Slides>9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9</vt:i4>
      </vt:variant>
    </vt:vector>
  </HeadingPairs>
  <TitlesOfParts>
    <vt:vector size="21" baseType="lpstr">
      <vt:lpstr>Trebuchet MS</vt:lpstr>
      <vt:lpstr>Arial</vt:lpstr>
      <vt:lpstr>Wingdings 2</vt:lpstr>
      <vt:lpstr>Wingdings</vt:lpstr>
      <vt:lpstr>Calibri</vt:lpstr>
      <vt:lpstr>ItalicT</vt:lpstr>
      <vt:lpstr>Times New Roman</vt:lpstr>
      <vt:lpstr>Изящная</vt:lpstr>
      <vt:lpstr>Изящная</vt:lpstr>
      <vt:lpstr>Изящная</vt:lpstr>
      <vt:lpstr>Изящная</vt:lpstr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Валерия</dc:creator>
  <cp:lastModifiedBy>Adel</cp:lastModifiedBy>
  <cp:revision>35</cp:revision>
  <dcterms:created xsi:type="dcterms:W3CDTF">2011-01-30T13:28:29Z</dcterms:created>
  <dcterms:modified xsi:type="dcterms:W3CDTF">2012-06-10T19:34:42Z</dcterms:modified>
</cp:coreProperties>
</file>