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8" name="Полилиния 10"/>
            <p:cNvGrpSpPr>
              <a:grpSpLocks/>
            </p:cNvGrpSpPr>
            <p:nvPr/>
          </p:nvGrpSpPr>
          <p:grpSpPr bwMode="auto">
            <a:xfrm>
              <a:off x="-6096" y="4875009"/>
              <a:ext cx="9156192" cy="1995504"/>
              <a:chOff x="-6096" y="4992624"/>
              <a:chExt cx="9156192" cy="1877568"/>
            </a:xfrm>
          </p:grpSpPr>
          <p:pic>
            <p:nvPicPr>
              <p:cNvPr id="11" name="Полилиния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0" y="500097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Jokerman"/>
                </a:endParaRPr>
              </a:p>
            </p:txBody>
          </p:sp>
        </p:grp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5967340-B04A-4BC0-A059-3E5C1E6D665F}" type="datetimeFigureOut">
              <a:rPr lang="ru-RU"/>
              <a:pPr>
                <a:defRPr/>
              </a:pPr>
              <a:t>10.06.2012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30176EE-530C-447B-8238-6CC0C7FEA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34E8-3336-4651-B6DB-120DAD9373E6}" type="datetimeFigureOut">
              <a:rPr lang="ru-RU"/>
              <a:pPr>
                <a:defRPr/>
              </a:pPr>
              <a:t>10.06.2012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6616-8955-48CB-A110-86159344E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150BC-0FB7-4988-B2D1-ED69D82275DE}" type="datetimeFigureOut">
              <a:rPr lang="ru-RU"/>
              <a:pPr>
                <a:defRPr/>
              </a:pPr>
              <a:t>10.06.2012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58297-5E09-45B3-94CE-905D77B44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F426-5848-4726-B61E-FC50A066F4DC}" type="datetimeFigureOut">
              <a:rPr lang="ru-RU"/>
              <a:pPr>
                <a:defRPr/>
              </a:pPr>
              <a:t>10.06.2012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CB4D1-0F89-4625-ABBE-1DDE515C0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951E7D-97CC-4CAB-85FA-3ED0AAD4FC7C}" type="datetimeFigureOut">
              <a:rPr lang="ru-RU"/>
              <a:pPr>
                <a:defRPr/>
              </a:pPr>
              <a:t>10.06.2012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2630DD-975A-4412-94DA-FB9B81983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CBEF3D-7CD1-4FDD-9598-77689658BF71}" type="datetimeFigureOut">
              <a:rPr lang="ru-RU"/>
              <a:pPr>
                <a:defRPr/>
              </a:pPr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9EB07-E188-4140-B8FB-F7CE7678C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6F932-1CD9-46BC-8B50-57E6496D8A39}" type="datetimeFigureOut">
              <a:rPr lang="ru-RU"/>
              <a:pPr>
                <a:defRPr/>
              </a:pPr>
              <a:t>10.06.2012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F67014-B5B7-4239-88E2-49E345F14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BC91F6-7024-4046-972C-A782D72F05B2}" type="datetimeFigureOut">
              <a:rPr lang="ru-RU"/>
              <a:pPr>
                <a:defRPr/>
              </a:pPr>
              <a:t>10.06.2012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210AC2-0FD6-4DA4-9284-32FD82B00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1210-700E-4B4A-8238-2A8616CB0028}" type="datetimeFigureOut">
              <a:rPr lang="ru-RU"/>
              <a:pPr>
                <a:defRPr/>
              </a:pPr>
              <a:t>10.06.2012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FA69-6B47-4355-8D85-7891234E1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87BC73-A751-4AD0-B5E7-B4F238AA059D}" type="datetimeFigureOut">
              <a:rPr lang="ru-RU"/>
              <a:pPr>
                <a:defRPr/>
              </a:pPr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2638EE-0674-4C36-9DB9-F5E675CCF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66687A-8328-4809-BD73-78E5F230A364}" type="datetimeFigureOut">
              <a:rPr lang="ru-RU"/>
              <a:pPr>
                <a:defRPr/>
              </a:pPr>
              <a:t>10.06.2012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54C9130-4F81-4E89-88EB-28D350DA9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F7FCEF4-DA60-4C1F-8401-39669229C678}" type="datetimeFigureOut">
              <a:rPr lang="ru-RU"/>
              <a:pPr>
                <a:defRPr/>
              </a:pPr>
              <a:t>10.06.2012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B3E7B65-3464-4505-B886-6E32B02C9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6" r:id="rId4"/>
    <p:sldLayoutId id="2147483747" r:id="rId5"/>
    <p:sldLayoutId id="2147483748" r:id="rId6"/>
    <p:sldLayoutId id="2147483742" r:id="rId7"/>
    <p:sldLayoutId id="2147483749" r:id="rId8"/>
    <p:sldLayoutId id="2147483750" r:id="rId9"/>
    <p:sldLayoutId id="2147483741" r:id="rId10"/>
    <p:sldLayoutId id="2147483740" r:id="rId11"/>
  </p:sldLayoutIdLst>
  <p:transition spd="slow">
    <p:zoom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Jokerman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Jokerman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Jokerman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Jokerman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Jokerman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Jokerman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Jokerman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Jokerman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5" descr="нарния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350" y="260350"/>
            <a:ext cx="63436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0" y="3286125"/>
            <a:ext cx="77866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Jokerman"/>
              </a:rPr>
              <a:t>ПУТЕШЕСТВИЕ                                      		В  СКАЗОЧНЫЕ               					     МИРЫ…</a:t>
            </a: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Авторы: </a:t>
            </a: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Калашник Вера Николаевна  231-928-914, 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Ильичева Наталия Анатольевна  232-950-647.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алиса в зазер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0"/>
            <a:ext cx="257175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4" descr="алиса 5.bmp"/>
          <p:cNvPicPr>
            <a:picLocks noChangeAspect="1"/>
          </p:cNvPicPr>
          <p:nvPr/>
        </p:nvPicPr>
        <p:blipFill>
          <a:blip r:embed="rId3"/>
          <a:srcRect b="12839"/>
          <a:stretch>
            <a:fillRect/>
          </a:stretch>
        </p:blipFill>
        <p:spPr bwMode="auto">
          <a:xfrm>
            <a:off x="0" y="1785938"/>
            <a:ext cx="2786063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2428875" y="714375"/>
            <a:ext cx="45005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Jokerman"/>
              </a:rPr>
              <a:t>ЧТО  ТАКОЕ  </a:t>
            </a:r>
            <a:r>
              <a:rPr lang="ru-RU" sz="2000" b="1">
                <a:latin typeface="Jokerman"/>
              </a:rPr>
              <a:t>НОНСЕНС?</a:t>
            </a:r>
          </a:p>
          <a:p>
            <a:r>
              <a:rPr lang="ru-RU" sz="2000">
                <a:latin typeface="Jokerman"/>
              </a:rPr>
              <a:t>ЕСЛИ  БУКВАЛЬНО  ПЕРЕВЕСТИ          С  АНГЛИЙСКОГО,  ТО </a:t>
            </a:r>
            <a:r>
              <a:rPr lang="ru-RU" sz="2000" b="1">
                <a:latin typeface="Jokerman"/>
              </a:rPr>
              <a:t>«ЧЕПУХА» , «БЕССМЫСЛИЦА».</a:t>
            </a:r>
          </a:p>
          <a:p>
            <a:r>
              <a:rPr lang="ru-RU" sz="2000">
                <a:latin typeface="Jokerman"/>
              </a:rPr>
              <a:t>НО  У  АНГЛИЧАН  «НОНСЕНС» СТАЛ  ЕЩЕ  ПОЭЗИЕЙ  В  ТЕ ДАВНИЕ  ВРЕМЕНА,  КОГДА СОЗДАВАЛСЯ  ФОЛЬКЛОР, ДЕТСКИЕ  ПЕСЕНКИ.</a:t>
            </a:r>
          </a:p>
          <a:p>
            <a:r>
              <a:rPr lang="ru-RU" sz="2000" b="1">
                <a:latin typeface="Jokerman"/>
              </a:rPr>
              <a:t>НОНСЕНС</a:t>
            </a:r>
            <a:r>
              <a:rPr lang="ru-RU" sz="2000">
                <a:latin typeface="Jokerman"/>
              </a:rPr>
              <a:t> –  ЭТО  НЕ  ТОЛЬКО ИГРА,  НО  И  СПОСОБ  ВИДЕТЬ ЖИЗНЬ  С  НЕОБЫЧНОЙ, НЕПРИВЫЧНОЙ  СТОРОНЫ,  ТАК, </a:t>
            </a:r>
            <a:r>
              <a:rPr lang="ru-RU" sz="2000" b="1">
                <a:latin typeface="Jokerman"/>
              </a:rPr>
              <a:t>КАК  СМОТРЯТ  НА  МИР  ДЕТИ.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алиса заз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14313"/>
            <a:ext cx="492918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3" descr="зазеркалье 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8"/>
            <a:ext cx="49593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зазеркаль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5" descr="3d_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071688"/>
            <a:ext cx="2857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зазеркалье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7" descr="91666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357313"/>
            <a:ext cx="27860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3" descr="мифл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3788"/>
            <a:ext cx="3286125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5" descr="4c1a6e77a98d04ce4f6c0610555573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857250"/>
            <a:ext cx="310038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6" descr="GovSver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0375" y="3357563"/>
            <a:ext cx="23336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Experiences-2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63"/>
            <a:ext cx="5429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4" descr="parrott-high-resolu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214313"/>
            <a:ext cx="23479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357188" y="1500188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Jokerman"/>
              </a:rPr>
              <a:t>ДОБРО   ПОЖАЛОВАТЬ                       		     В   МИФЛАНДИЮ!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мифл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4400"/>
            <a:ext cx="302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4" descr="мифл 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571500"/>
            <a:ext cx="3022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5" descr="мифл 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357438"/>
            <a:ext cx="25828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6" descr="мифл 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1400" y="3071813"/>
            <a:ext cx="30226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7" descr="мифл 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0"/>
            <a:ext cx="22272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8" descr="мифл 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5750"/>
            <a:ext cx="30226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9" descr="мифл ан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3071813"/>
            <a:ext cx="16891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3000375" y="5715000"/>
            <a:ext cx="578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Jokerman"/>
              </a:rPr>
              <a:t>ЛУННЫЕ ТЕЛЬЦЫ,  РУСАЛКИ  И  ДРАКОНЫ, ЕДИНОРОГИ  И  ГОРНОСТАИ,  ГРИФОНЫ  И ФЕНИКСЫ,  ОБОРОТНИ  И   ВАСИЛИСКИ…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карта нарнии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нарни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нарния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0"/>
            <a:ext cx="57864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3" descr="нарния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38"/>
            <a:ext cx="42656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 descr="d4531d972b693efdeb9852f096086b50[1]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230187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нарния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3851275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7625" y="1143000"/>
            <a:ext cx="51435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Jokerman"/>
            </a:endParaRPr>
          </a:p>
          <a:p>
            <a:r>
              <a:rPr lang="ru-RU" sz="2400">
                <a:latin typeface="Jokerman"/>
              </a:rPr>
              <a:t>В историографии – запись  событий            в  хронологической   	 		                 последовательности.                           Русские хроники называли  		  	                               летописями.                                             Активно развивались в период 	 		               средневековья.</a:t>
            </a:r>
          </a:p>
          <a:p>
            <a:endParaRPr lang="ru-RU">
              <a:latin typeface="Jokerman"/>
            </a:endParaRPr>
          </a:p>
          <a:p>
            <a:r>
              <a:rPr lang="ru-RU">
                <a:latin typeface="Jokerman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473700"/>
            <a:ext cx="8429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Jokerman"/>
              </a:rPr>
              <a:t>В литературе </a:t>
            </a:r>
            <a:r>
              <a:rPr lang="ru-RU" sz="2800">
                <a:solidFill>
                  <a:schemeClr val="bg1"/>
                </a:solidFill>
                <a:latin typeface="Jokerman"/>
              </a:rPr>
              <a:t>– название  литературных произведений,  содержащих  историю  политических, общественных,  семейных  событий.</a:t>
            </a: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65100"/>
            <a:ext cx="4249737" cy="1852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нарния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7031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3571875" y="500063"/>
            <a:ext cx="5572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Jokerman"/>
              </a:rPr>
              <a:t>«Лев, колдунья и платяной шкаф» –  	                                          1950 год</a:t>
            </a:r>
          </a:p>
          <a:p>
            <a:r>
              <a:rPr lang="ru-RU" sz="2400">
                <a:latin typeface="Jokerman"/>
              </a:rPr>
              <a:t>«Принц  Каспиан» –    1951 год</a:t>
            </a:r>
          </a:p>
          <a:p>
            <a:r>
              <a:rPr lang="ru-RU" sz="2400">
                <a:latin typeface="Jokerman"/>
              </a:rPr>
              <a:t>«Покоритель  зари»   или                          Плавание  на  край  света» –  1952 год</a:t>
            </a:r>
          </a:p>
          <a:p>
            <a:r>
              <a:rPr lang="ru-RU" sz="2400">
                <a:latin typeface="Jokerman"/>
              </a:rPr>
              <a:t>«Серебряное   кресло» -   1953 год</a:t>
            </a:r>
          </a:p>
          <a:p>
            <a:r>
              <a:rPr lang="ru-RU" sz="2400">
                <a:latin typeface="Jokerman"/>
              </a:rPr>
              <a:t>«Конь  и  его  мальчик» –   1954 год</a:t>
            </a:r>
          </a:p>
          <a:p>
            <a:r>
              <a:rPr lang="ru-RU" sz="2400">
                <a:latin typeface="Jokerman"/>
              </a:rPr>
              <a:t>«Племянник  чародея» –  1955 год</a:t>
            </a:r>
          </a:p>
          <a:p>
            <a:r>
              <a:rPr lang="ru-RU" sz="2400">
                <a:latin typeface="Jokerman"/>
              </a:rPr>
              <a:t>«Последняя  битва» –    1956 год</a:t>
            </a:r>
          </a:p>
        </p:txBody>
      </p:sp>
      <p:pic>
        <p:nvPicPr>
          <p:cNvPr id="18435" name="Рисунок 6" descr="lio_xod[1]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824413"/>
            <a:ext cx="348615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357188" y="928688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Jokerman"/>
              </a:rPr>
              <a:t>КЭР-ПАРАВАЛЬ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2786063" y="1928813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Jokerman"/>
              </a:rPr>
              <a:t>АСЛАН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5357813" y="1214438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Jokerman"/>
              </a:rPr>
              <a:t>ОДНОТОПЫ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4572000" y="2571750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Jokerman"/>
              </a:rPr>
              <a:t>АЛАМБИЛЬ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714375" y="3429000"/>
            <a:ext cx="4071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Jokerman"/>
              </a:rPr>
              <a:t>КВАКЛЬ-БРОДЯКЛЬ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6072188" y="4000500"/>
            <a:ext cx="250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Jokerman"/>
              </a:rPr>
              <a:t>ХАРФАНГ</a:t>
            </a:r>
          </a:p>
        </p:txBody>
      </p:sp>
      <p:pic>
        <p:nvPicPr>
          <p:cNvPr id="19463" name="Рисунок 10" descr="lio_xod[1]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50" y="4773613"/>
            <a:ext cx="357187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алиса 5.bmp"/>
          <p:cNvPicPr>
            <a:picLocks noChangeAspect="1"/>
          </p:cNvPicPr>
          <p:nvPr/>
        </p:nvPicPr>
        <p:blipFill>
          <a:blip r:embed="rId2"/>
          <a:srcRect b="11711"/>
          <a:stretch>
            <a:fillRect/>
          </a:stretch>
        </p:blipFill>
        <p:spPr bwMode="auto">
          <a:xfrm>
            <a:off x="0" y="2071688"/>
            <a:ext cx="24907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4" descr="алиса 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0"/>
            <a:ext cx="1673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6" descr="алиса 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1071563"/>
            <a:ext cx="19954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7" descr="алиса 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428875"/>
            <a:ext cx="48577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алиса 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0" y="5143500"/>
            <a:ext cx="1143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9" descr="bestgif.narod.ru_723[1]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5750"/>
            <a:ext cx="4476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алис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 descr="алиса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3000375"/>
            <a:ext cx="32131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6" descr="алиса 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0"/>
            <a:ext cx="28575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0" y="5643563"/>
            <a:ext cx="4357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Jokerman"/>
              </a:rPr>
              <a:t>« АЛИСА                               В  СТРАНЕ  ЧУДЕС»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2">
      <a:majorFont>
        <a:latin typeface="Jokerman"/>
        <a:ea typeface=""/>
        <a:cs typeface=""/>
      </a:majorFont>
      <a:minorFont>
        <a:latin typeface="Jokerman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273</TotalTime>
  <Words>153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Jokerman</vt:lpstr>
      <vt:lpstr>Arial</vt:lpstr>
      <vt:lpstr>Wingdings 3</vt:lpstr>
      <vt:lpstr>Verdana</vt:lpstr>
      <vt:lpstr>Wingdings 2</vt:lpstr>
      <vt:lpstr>Calibri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Adel</cp:lastModifiedBy>
  <cp:revision>45</cp:revision>
  <dcterms:created xsi:type="dcterms:W3CDTF">2011-01-16T05:54:04Z</dcterms:created>
  <dcterms:modified xsi:type="dcterms:W3CDTF">2012-06-10T19:37:55Z</dcterms:modified>
</cp:coreProperties>
</file>