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87BB-1B1C-4D22-A87E-79D33A146EDC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C501-0EB5-4FD8-BDB2-B2BDB1509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Ходили в «Затерянный мир»…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40504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Ходили в «Затерянный мир»…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Ходили в «Затерянный мир»…</dc:title>
  <dc:creator>Ирина</dc:creator>
  <cp:lastModifiedBy>Ирина</cp:lastModifiedBy>
  <cp:revision>13</cp:revision>
  <dcterms:created xsi:type="dcterms:W3CDTF">2012-07-14T14:30:55Z</dcterms:created>
  <dcterms:modified xsi:type="dcterms:W3CDTF">2012-07-17T14:21:22Z</dcterms:modified>
</cp:coreProperties>
</file>