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3" r:id="rId3"/>
    <p:sldId id="274" r:id="rId4"/>
    <p:sldId id="275" r:id="rId5"/>
    <p:sldId id="258" r:id="rId6"/>
    <p:sldId id="259" r:id="rId7"/>
    <p:sldId id="276" r:id="rId8"/>
    <p:sldId id="277" r:id="rId9"/>
    <p:sldId id="260" r:id="rId10"/>
    <p:sldId id="261" r:id="rId11"/>
    <p:sldId id="272" r:id="rId12"/>
    <p:sldId id="262" r:id="rId13"/>
    <p:sldId id="263" r:id="rId14"/>
    <p:sldId id="265" r:id="rId15"/>
    <p:sldId id="266" r:id="rId16"/>
    <p:sldId id="267" r:id="rId17"/>
    <p:sldId id="269" r:id="rId18"/>
    <p:sldId id="27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45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42803-ABA0-421E-999E-13264F94121F}" type="datetimeFigureOut">
              <a:rPr lang="ru-RU" smtClean="0"/>
              <a:pPr/>
              <a:t>17.07.2012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30DC-33E6-446F-89C9-77230DF3D0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42803-ABA0-421E-999E-13264F94121F}" type="datetimeFigureOut">
              <a:rPr lang="ru-RU" smtClean="0"/>
              <a:pPr/>
              <a:t>17.07.2012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30DC-33E6-446F-89C9-77230DF3D0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42803-ABA0-421E-999E-13264F94121F}" type="datetimeFigureOut">
              <a:rPr lang="ru-RU" smtClean="0"/>
              <a:pPr/>
              <a:t>17.07.2012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30DC-33E6-446F-89C9-77230DF3D0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42803-ABA0-421E-999E-13264F94121F}" type="datetimeFigureOut">
              <a:rPr lang="ru-RU" smtClean="0"/>
              <a:pPr/>
              <a:t>17.07.2012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30DC-33E6-446F-89C9-77230DF3D0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42803-ABA0-421E-999E-13264F94121F}" type="datetimeFigureOut">
              <a:rPr lang="ru-RU" smtClean="0"/>
              <a:pPr/>
              <a:t>17.07.2012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30DC-33E6-446F-89C9-77230DF3D0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42803-ABA0-421E-999E-13264F94121F}" type="datetimeFigureOut">
              <a:rPr lang="ru-RU" smtClean="0"/>
              <a:pPr/>
              <a:t>17.07.2012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30DC-33E6-446F-89C9-77230DF3D0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42803-ABA0-421E-999E-13264F94121F}" type="datetimeFigureOut">
              <a:rPr lang="ru-RU" smtClean="0"/>
              <a:pPr/>
              <a:t>17.07.2012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30DC-33E6-446F-89C9-77230DF3D0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42803-ABA0-421E-999E-13264F94121F}" type="datetimeFigureOut">
              <a:rPr lang="ru-RU" smtClean="0"/>
              <a:pPr/>
              <a:t>17.07.2012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30DC-33E6-446F-89C9-77230DF3D0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42803-ABA0-421E-999E-13264F94121F}" type="datetimeFigureOut">
              <a:rPr lang="ru-RU" smtClean="0"/>
              <a:pPr/>
              <a:t>17.07.2012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30DC-33E6-446F-89C9-77230DF3D0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42803-ABA0-421E-999E-13264F94121F}" type="datetimeFigureOut">
              <a:rPr lang="ru-RU" smtClean="0"/>
              <a:pPr/>
              <a:t>17.07.2012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30DC-33E6-446F-89C9-77230DF3D0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42803-ABA0-421E-999E-13264F94121F}" type="datetimeFigureOut">
              <a:rPr lang="ru-RU" smtClean="0"/>
              <a:pPr/>
              <a:t>17.07.2012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30DC-33E6-446F-89C9-77230DF3D0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42803-ABA0-421E-999E-13264F94121F}" type="datetimeFigureOut">
              <a:rPr lang="ru-RU" smtClean="0"/>
              <a:pPr/>
              <a:t>17.07.2012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030DC-33E6-446F-89C9-77230DF3D0B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128792" cy="850106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4000" dirty="0" smtClean="0"/>
              <a:t>«Затерянный мир</a:t>
            </a:r>
            <a:r>
              <a:rPr lang="ru-RU" sz="4000" smtClean="0"/>
              <a:t>» (6 класс)</a:t>
            </a:r>
            <a:endParaRPr lang="ru-RU" sz="4000" dirty="0"/>
          </a:p>
        </p:txBody>
      </p:sp>
      <p:pic>
        <p:nvPicPr>
          <p:cNvPr id="1027" name="Picture 3" descr="F:\Затерянный мир\IMG_27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9" y="1216888"/>
            <a:ext cx="7128792" cy="534659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7416824" cy="70609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/>
              <a:t>в</a:t>
            </a:r>
            <a:r>
              <a:rPr lang="ru-RU" dirty="0" smtClean="0"/>
              <a:t> три прыжка!</a:t>
            </a:r>
            <a:endParaRPr lang="ru-RU" dirty="0"/>
          </a:p>
        </p:txBody>
      </p:sp>
      <p:pic>
        <p:nvPicPr>
          <p:cNvPr id="5122" name="Picture 2" descr="F:\Затерянный мир\IMG_26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80728"/>
            <a:ext cx="7461984" cy="55964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6" name="Picture 2" descr="C:\Documents and Settings\Ирина\Рабочий стол\Для Зеленко\DSC014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7968852" cy="597663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352928" cy="70609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dirty="0" smtClean="0"/>
              <a:t>Устраиваемся на ночлег</a:t>
            </a:r>
            <a:endParaRPr lang="ru-RU" sz="3600" dirty="0"/>
          </a:p>
        </p:txBody>
      </p:sp>
      <p:pic>
        <p:nvPicPr>
          <p:cNvPr id="6146" name="Picture 2" descr="F:\Затерянный мир\IMG_26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6034617" cy="4525963"/>
          </a:xfrm>
          <a:prstGeom prst="rect">
            <a:avLst/>
          </a:prstGeom>
          <a:noFill/>
        </p:spPr>
      </p:pic>
      <p:pic>
        <p:nvPicPr>
          <p:cNvPr id="5" name="Picture 2" descr="F:\Затерянный мир\IMG_26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556792"/>
            <a:ext cx="6372200" cy="4779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«На охоте»</a:t>
            </a:r>
            <a:endParaRPr lang="ru-RU" dirty="0"/>
          </a:p>
        </p:txBody>
      </p:sp>
      <p:pic>
        <p:nvPicPr>
          <p:cNvPr id="7171" name="Picture 3" descr="F:\Затерянный мир\IMG_26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023218"/>
            <a:ext cx="7779709" cy="583478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Индеец на границе</a:t>
            </a:r>
            <a:endParaRPr lang="ru-RU" dirty="0"/>
          </a:p>
        </p:txBody>
      </p:sp>
      <p:pic>
        <p:nvPicPr>
          <p:cNvPr id="5" name="Picture 2" descr="F:\Затерянный мир\IMG_27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700808"/>
            <a:ext cx="6034617" cy="4525963"/>
          </a:xfrm>
          <a:prstGeom prst="rect">
            <a:avLst/>
          </a:prstGeom>
          <a:noFill/>
        </p:spPr>
      </p:pic>
      <p:pic>
        <p:nvPicPr>
          <p:cNvPr id="7" name="Picture 2" descr="F:\Затерянный мир\IMG_269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204864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624736" cy="114300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Добыча</a:t>
            </a:r>
            <a:endParaRPr lang="ru-RU" dirty="0"/>
          </a:p>
        </p:txBody>
      </p:sp>
      <p:pic>
        <p:nvPicPr>
          <p:cNvPr id="10243" name="Picture 3" descr="F:\Затерянный мир\IMG_27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566858" cy="492514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F:\Затерянный мир\IMG_27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6720746" cy="5040560"/>
          </a:xfrm>
          <a:prstGeom prst="rect">
            <a:avLst/>
          </a:prstGeom>
          <a:noFill/>
        </p:spPr>
      </p:pic>
      <p:pic>
        <p:nvPicPr>
          <p:cNvPr id="5" name="Picture 2" descr="F:\Затерянный мир\IMG_27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132856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F:\Затерянный мир\IMG_27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6034617" cy="4525963"/>
          </a:xfrm>
          <a:prstGeom prst="rect">
            <a:avLst/>
          </a:prstGeom>
          <a:noFill/>
        </p:spPr>
      </p:pic>
      <p:pic>
        <p:nvPicPr>
          <p:cNvPr id="5" name="Picture 2" descr="F:\Затерянный мир\IMG_27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700808"/>
            <a:ext cx="6610681" cy="49580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6552728" cy="11430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dirty="0" smtClean="0"/>
              <a:t>С возвращением в Наш мир!</a:t>
            </a:r>
            <a:endParaRPr lang="ru-RU" sz="3600" dirty="0"/>
          </a:p>
        </p:txBody>
      </p:sp>
      <p:pic>
        <p:nvPicPr>
          <p:cNvPr id="15362" name="Picture 2" descr="F:\Затерянный мир\IMG_27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84784"/>
            <a:ext cx="6528725" cy="489654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056784" cy="850106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200" dirty="0" smtClean="0"/>
              <a:t>Прошли через зелёный туннель</a:t>
            </a:r>
            <a:endParaRPr lang="ru-RU" sz="3200" dirty="0"/>
          </a:p>
        </p:txBody>
      </p:sp>
      <p:pic>
        <p:nvPicPr>
          <p:cNvPr id="2050" name="Picture 2" descr="C:\Documents and Settings\Ирина\Рабочий стол\Для Зеленко\DSC014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268760"/>
            <a:ext cx="7056784" cy="52925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624736" cy="11430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Через паутину </a:t>
            </a:r>
            <a:endParaRPr lang="ru-RU" dirty="0"/>
          </a:p>
        </p:txBody>
      </p:sp>
      <p:pic>
        <p:nvPicPr>
          <p:cNvPr id="3074" name="Picture 2" descr="C:\Documents and Settings\Ирина\Рабочий стол\Для Зеленко\DSC014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566858" cy="492514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840760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Невидимые ловушки</a:t>
            </a:r>
            <a:endParaRPr lang="ru-RU" dirty="0"/>
          </a:p>
        </p:txBody>
      </p:sp>
      <p:pic>
        <p:nvPicPr>
          <p:cNvPr id="4098" name="Picture 2" descr="C:\Documents and Settings\Ирина\Рабочий стол\Для Зеленко\DSC014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761725" cy="507129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776864" cy="86409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У красных скал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 descr="F:\Затерянный мир\IMG_26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836712"/>
            <a:ext cx="7776863" cy="583264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632848" cy="70609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200" dirty="0" smtClean="0"/>
              <a:t>Сложный вопрос для «Царьков».</a:t>
            </a:r>
            <a:endParaRPr lang="ru-RU" sz="3200" dirty="0"/>
          </a:p>
        </p:txBody>
      </p:sp>
      <p:pic>
        <p:nvPicPr>
          <p:cNvPr id="6" name="Picture 2" descr="F:\Затерянный мир\IMG_26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08720"/>
            <a:ext cx="7659695" cy="574477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632848" cy="70609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Переправа через пропасть</a:t>
            </a:r>
            <a:endParaRPr lang="ru-RU" dirty="0"/>
          </a:p>
        </p:txBody>
      </p:sp>
      <p:pic>
        <p:nvPicPr>
          <p:cNvPr id="5122" name="Picture 2" descr="C:\Documents and Settings\Ирина\Рабочий стол\Для Зеленко\DSC014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25538"/>
            <a:ext cx="7643283" cy="57324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056784" cy="778098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Сложный вопрос проводника</a:t>
            </a:r>
            <a:endParaRPr lang="ru-RU" dirty="0"/>
          </a:p>
        </p:txBody>
      </p:sp>
      <p:pic>
        <p:nvPicPr>
          <p:cNvPr id="6146" name="Picture 2" descr="C:\Documents and Settings\Ирина\Рабочий стол\Для Зеленко\DSC014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0" y="1125538"/>
            <a:ext cx="7007720" cy="525579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128792" cy="70609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Через яму птеродактилей…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2771" y="1268760"/>
            <a:ext cx="7131637" cy="5348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56</Words>
  <Application>Microsoft Office PowerPoint</Application>
  <PresentationFormat>Экран (4:3)</PresentationFormat>
  <Paragraphs>15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«Затерянный мир» (6 класс)</vt:lpstr>
      <vt:lpstr>Прошли через зелёный туннель</vt:lpstr>
      <vt:lpstr>Через паутину </vt:lpstr>
      <vt:lpstr>Невидимые ловушки</vt:lpstr>
      <vt:lpstr>У красных скал</vt:lpstr>
      <vt:lpstr>Сложный вопрос для «Царьков».</vt:lpstr>
      <vt:lpstr>Переправа через пропасть</vt:lpstr>
      <vt:lpstr>Сложный вопрос проводника</vt:lpstr>
      <vt:lpstr>Через яму птеродактилей…</vt:lpstr>
      <vt:lpstr>в три прыжка!</vt:lpstr>
      <vt:lpstr>Слайд 11</vt:lpstr>
      <vt:lpstr>Устраиваемся на ночлег</vt:lpstr>
      <vt:lpstr>«На охоте»</vt:lpstr>
      <vt:lpstr>Индеец на границе</vt:lpstr>
      <vt:lpstr>Добыча</vt:lpstr>
      <vt:lpstr>Слайд 16</vt:lpstr>
      <vt:lpstr>Слайд 17</vt:lpstr>
      <vt:lpstr>С возвращением в Наш мир!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«Затерянный мир»</dc:title>
  <dc:creator>Ирина</dc:creator>
  <cp:lastModifiedBy>Ирина</cp:lastModifiedBy>
  <cp:revision>43</cp:revision>
  <dcterms:created xsi:type="dcterms:W3CDTF">2011-10-09T17:43:32Z</dcterms:created>
  <dcterms:modified xsi:type="dcterms:W3CDTF">2012-07-17T14:23:26Z</dcterms:modified>
</cp:coreProperties>
</file>