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70" r:id="rId13"/>
    <p:sldId id="271" r:id="rId14"/>
    <p:sldId id="272" r:id="rId15"/>
    <p:sldId id="273" r:id="rId16"/>
    <p:sldId id="275" r:id="rId17"/>
    <p:sldId id="274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B041"/>
    <a:srgbClr val="FAC031"/>
    <a:srgbClr val="BB1A23"/>
    <a:srgbClr val="A6B727"/>
    <a:srgbClr val="F2F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9" autoAdjust="0"/>
    <p:restoredTop sz="94660"/>
  </p:normalViewPr>
  <p:slideViewPr>
    <p:cSldViewPr snapToGrid="0">
      <p:cViewPr varScale="1">
        <p:scale>
          <a:sx n="57" d="100"/>
          <a:sy n="57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2/15/2017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2/15/2017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44UPL9ABzn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4.png"/><Relationship Id="rId21" Type="http://schemas.openxmlformats.org/officeDocument/2006/relationships/image" Target="../media/image39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1.png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23" Type="http://schemas.openxmlformats.org/officeDocument/2006/relationships/image" Target="../media/image40.jp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4.png"/><Relationship Id="rId22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4.png"/><Relationship Id="rId21" Type="http://schemas.openxmlformats.org/officeDocument/2006/relationships/image" Target="../media/image39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1.png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23" Type="http://schemas.openxmlformats.org/officeDocument/2006/relationships/image" Target="../media/image40.jp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4.png"/><Relationship Id="rId22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4.png"/><Relationship Id="rId21" Type="http://schemas.openxmlformats.org/officeDocument/2006/relationships/image" Target="../media/image39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1.png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23" Type="http://schemas.openxmlformats.org/officeDocument/2006/relationships/image" Target="../media/image40.jp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4.png"/><Relationship Id="rId22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4.png"/><Relationship Id="rId21" Type="http://schemas.openxmlformats.org/officeDocument/2006/relationships/image" Target="../media/image39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1.png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23" Type="http://schemas.openxmlformats.org/officeDocument/2006/relationships/image" Target="../media/image40.jp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4.png"/><Relationship Id="rId22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4.png"/><Relationship Id="rId21" Type="http://schemas.openxmlformats.org/officeDocument/2006/relationships/image" Target="../media/image39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1.png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23" Type="http://schemas.openxmlformats.org/officeDocument/2006/relationships/image" Target="../media/image40.jp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4.png"/><Relationship Id="rId2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3.png"/><Relationship Id="rId18" Type="http://schemas.openxmlformats.org/officeDocument/2006/relationships/image" Target="../media/image36.png"/><Relationship Id="rId3" Type="http://schemas.openxmlformats.org/officeDocument/2006/relationships/image" Target="../media/image24.png"/><Relationship Id="rId21" Type="http://schemas.openxmlformats.org/officeDocument/2006/relationships/image" Target="../media/image39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17" Type="http://schemas.openxmlformats.org/officeDocument/2006/relationships/image" Target="../media/image35.png"/><Relationship Id="rId25" Type="http://schemas.openxmlformats.org/officeDocument/2006/relationships/image" Target="../media/image42.png"/><Relationship Id="rId2" Type="http://schemas.openxmlformats.org/officeDocument/2006/relationships/image" Target="../media/image23.png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24" Type="http://schemas.openxmlformats.org/officeDocument/2006/relationships/image" Target="../media/image41.png"/><Relationship Id="rId5" Type="http://schemas.openxmlformats.org/officeDocument/2006/relationships/image" Target="../media/image26.png"/><Relationship Id="rId15" Type="http://schemas.openxmlformats.org/officeDocument/2006/relationships/image" Target="../media/image7.png"/><Relationship Id="rId23" Type="http://schemas.openxmlformats.org/officeDocument/2006/relationships/image" Target="../media/image40.jpg"/><Relationship Id="rId10" Type="http://schemas.openxmlformats.org/officeDocument/2006/relationships/image" Target="../media/image30.png"/><Relationship Id="rId19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29.png"/><Relationship Id="rId14" Type="http://schemas.openxmlformats.org/officeDocument/2006/relationships/image" Target="../media/image4.png"/><Relationship Id="rId22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Ol6-3fAPDxM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244985"/>
            <a:ext cx="11717865" cy="6375947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3273209" y="435485"/>
            <a:ext cx="3130986" cy="1569661"/>
            <a:chOff x="3273209" y="435485"/>
            <a:chExt cx="3130986" cy="1569661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3273209" y="435485"/>
              <a:ext cx="3130986" cy="923330"/>
            </a:xfrm>
            <a:prstGeom prst="rect">
              <a:avLst/>
            </a:prstGeom>
            <a:solidFill>
              <a:srgbClr val="FAC031">
                <a:alpha val="50196"/>
              </a:srgb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rgbClr val="66B04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HEALTHY</a:t>
              </a:r>
              <a:endParaRPr lang="ru-RU" sz="5400" b="1" cap="none" spc="0" dirty="0">
                <a:ln w="0"/>
                <a:solidFill>
                  <a:srgbClr val="66B04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haroni" panose="02010803020104030203" pitchFamily="2" charset="-79"/>
              </a:endParaRPr>
            </a:p>
          </p:txBody>
        </p:sp>
        <p:sp>
          <p:nvSpPr>
            <p:cNvPr id="5" name="Прямоугольник 4"/>
            <p:cNvSpPr/>
            <p:nvPr/>
          </p:nvSpPr>
          <p:spPr>
            <a:xfrm>
              <a:off x="4917891" y="1358815"/>
              <a:ext cx="1486304" cy="646331"/>
            </a:xfrm>
            <a:prstGeom prst="rect">
              <a:avLst/>
            </a:prstGeom>
            <a:solidFill>
              <a:srgbClr val="FAC031">
                <a:alpha val="50196"/>
              </a:srgb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0"/>
                  <a:solidFill>
                    <a:srgbClr val="66B04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FOOD</a:t>
              </a:r>
              <a:endParaRPr lang="ru-RU" sz="3600" b="1" cap="none" spc="0" dirty="0">
                <a:ln w="0"/>
                <a:solidFill>
                  <a:srgbClr val="66B04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haroni" panose="02010803020104030203" pitchFamily="2" charset="-79"/>
              </a:endParaRPr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7604371" y="5097839"/>
            <a:ext cx="2050561" cy="1523093"/>
            <a:chOff x="8956921" y="5051271"/>
            <a:chExt cx="2050561" cy="152309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8956921" y="5051271"/>
              <a:ext cx="2050561" cy="923330"/>
            </a:xfrm>
            <a:prstGeom prst="rect">
              <a:avLst/>
            </a:prstGeom>
            <a:solidFill>
              <a:srgbClr val="FAC031">
                <a:alpha val="52157"/>
              </a:srgb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0"/>
                  <a:solidFill>
                    <a:srgbClr val="BB1A2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JUNK</a:t>
              </a:r>
              <a:endParaRPr lang="ru-RU" sz="5400" b="1" cap="none" spc="0" dirty="0">
                <a:ln w="0"/>
                <a:solidFill>
                  <a:srgbClr val="BB1A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haroni" panose="02010803020104030203" pitchFamily="2" charset="-79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8956921" y="5928033"/>
              <a:ext cx="1486304" cy="646331"/>
            </a:xfrm>
            <a:prstGeom prst="rect">
              <a:avLst/>
            </a:prstGeom>
            <a:solidFill>
              <a:srgbClr val="FAC031">
                <a:alpha val="52157"/>
              </a:srgbClr>
            </a:solidFill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600" b="1" cap="none" spc="0" dirty="0" smtClean="0">
                  <a:ln w="0"/>
                  <a:solidFill>
                    <a:srgbClr val="BB1A2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FOOD</a:t>
              </a:r>
              <a:endParaRPr lang="ru-RU" sz="3600" b="1" cap="none" spc="0" dirty="0">
                <a:ln w="0"/>
                <a:solidFill>
                  <a:srgbClr val="BB1A2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cs typeface="Aharoni" panose="02010803020104030203" pitchFamily="2" charset="-79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5936333" y="3432958"/>
            <a:ext cx="1085850" cy="1085850"/>
            <a:chOff x="5936333" y="3432958"/>
            <a:chExt cx="1085850" cy="1085850"/>
          </a:xfrm>
        </p:grpSpPr>
        <p:sp>
          <p:nvSpPr>
            <p:cNvPr id="10" name="Овал 9"/>
            <p:cNvSpPr/>
            <p:nvPr/>
          </p:nvSpPr>
          <p:spPr>
            <a:xfrm>
              <a:off x="5936333" y="3432958"/>
              <a:ext cx="1085850" cy="1085850"/>
            </a:xfrm>
            <a:prstGeom prst="ellipse">
              <a:avLst/>
            </a:prstGeom>
            <a:solidFill>
              <a:srgbClr val="FAC031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5936333" y="3542192"/>
              <a:ext cx="106471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b="1" dirty="0" smtClean="0">
                  <a:ln w="0"/>
                  <a:solidFill>
                    <a:srgbClr val="BB1A23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V</a:t>
              </a:r>
              <a:r>
                <a:rPr lang="en-US" sz="5400" b="1" dirty="0" smtClean="0">
                  <a:ln w="0"/>
                  <a:solidFill>
                    <a:srgbClr val="66B04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haroni" panose="02010803020104030203" pitchFamily="2" charset="-79"/>
                  <a:cs typeface="Aharoni" panose="02010803020104030203" pitchFamily="2" charset="-79"/>
                </a:rPr>
                <a:t>S</a:t>
              </a:r>
              <a:endParaRPr lang="ru-RU" sz="5400" dirty="0">
                <a:solidFill>
                  <a:srgbClr val="66B04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38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2608" y="1585020"/>
            <a:ext cx="115580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salads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calories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equal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burger's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ru-RU" sz="2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 smtClean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Pre-bottled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smoothies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contain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20</a:t>
            </a:r>
            <a:r>
              <a:rPr lang="ru-RU" sz="2800" b="1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endParaRPr lang="ru-RU" sz="2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Instant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oatmeal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additional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carbos</a:t>
            </a:r>
            <a:endParaRPr lang="en-US" sz="2800" b="1" dirty="0" smtClean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 smtClean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Flavors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sugar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instant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oatmeal</a:t>
            </a:r>
            <a:endParaRPr lang="ru-RU" sz="2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Veggie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chips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100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fats</a:t>
            </a:r>
            <a:endParaRPr lang="ru-RU" sz="2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Protein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contain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40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grams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ru-RU" sz="28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err="1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carbos</a:t>
            </a:r>
            <a:endParaRPr lang="ru-RU" sz="28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8309" y="180737"/>
            <a:ext cx="999793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TRUE, FALSE or NOT STATED</a:t>
            </a:r>
            <a:endParaRPr lang="ru-RU" sz="48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1064240" y="1585020"/>
            <a:ext cx="591252" cy="591252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064240" y="2425209"/>
            <a:ext cx="591252" cy="591252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1064240" y="3216745"/>
            <a:ext cx="591252" cy="591252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1064240" y="4001066"/>
            <a:ext cx="591252" cy="591252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064240" y="4785387"/>
            <a:ext cx="591252" cy="591252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1064240" y="5626242"/>
            <a:ext cx="591252" cy="591252"/>
          </a:xfrm>
          <a:prstGeom prst="round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1149414" y="5688315"/>
            <a:ext cx="444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  <a:endParaRPr lang="ru-RU" sz="28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149414" y="1636850"/>
            <a:ext cx="444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  <a:endParaRPr lang="ru-RU" sz="28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1159833" y="2492030"/>
            <a:ext cx="4235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</a:t>
            </a:r>
            <a:endParaRPr lang="ru-RU" sz="28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999533" y="3258339"/>
            <a:ext cx="7441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NS</a:t>
            </a:r>
            <a:endParaRPr lang="ru-RU" sz="28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149414" y="4027207"/>
            <a:ext cx="4443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</a:t>
            </a:r>
            <a:endParaRPr lang="ru-RU" sz="28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984304" y="4819468"/>
            <a:ext cx="74411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NS</a:t>
            </a:r>
            <a:endParaRPr lang="ru-RU" sz="28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11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934" y="3064933"/>
            <a:ext cx="2735942" cy="31919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3169" y="544119"/>
            <a:ext cx="797840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“Calories In Junk Food </a:t>
            </a:r>
            <a:endParaRPr lang="ru-RU" sz="4800" i="1" dirty="0" smtClean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800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Vs  </a:t>
            </a:r>
            <a:endParaRPr lang="ru-RU" sz="4800" i="1" dirty="0" smtClean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800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Healthy </a:t>
            </a:r>
            <a:r>
              <a:rPr lang="en-US" sz="4800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Food” </a:t>
            </a:r>
            <a:endParaRPr lang="ru-RU" sz="4800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59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56670" y="427334"/>
            <a:ext cx="86448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What </a:t>
            </a:r>
            <a:r>
              <a:rPr lang="en-US" sz="48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HEALTHY </a:t>
            </a:r>
            <a:r>
              <a:rPr lang="en-US" sz="48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FOOD is?</a:t>
            </a:r>
            <a:endParaRPr lang="ru-RU" sz="48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260" y="1945106"/>
            <a:ext cx="5512066" cy="34450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41867" y="1390460"/>
            <a:ext cx="638832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variety of foods that give you the nutrients you need to improve your health, feel good, and have energy </a:t>
            </a:r>
            <a:r>
              <a:rPr lang="en-US" sz="400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called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HEALTHY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FOOD</a:t>
            </a:r>
            <a:endParaRPr lang="ru-RU" sz="40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85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59" y="3828261"/>
            <a:ext cx="864480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Are you a healthy eater?</a:t>
            </a:r>
            <a:endParaRPr lang="ru-RU" sz="48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0929" y="2034738"/>
            <a:ext cx="59558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QUESTIONNAIRE</a:t>
            </a:r>
            <a:endParaRPr lang="ru-RU" sz="4800" b="1" dirty="0">
              <a:ln w="0">
                <a:solidFill>
                  <a:srgbClr val="C00000"/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24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30702" y="1357776"/>
            <a:ext cx="1113631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1. How </a:t>
            </a:r>
            <a:r>
              <a:rPr lang="en-US" sz="40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many meals do you have a day?</a:t>
            </a:r>
            <a:endParaRPr lang="ru-RU" sz="40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0929" y="382401"/>
            <a:ext cx="59558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QUESTIONNAIRE</a:t>
            </a:r>
            <a:endParaRPr lang="ru-RU" sz="4800" b="1" dirty="0">
              <a:ln w="0">
                <a:solidFill>
                  <a:srgbClr val="C00000"/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04249" y="3294058"/>
            <a:ext cx="242324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a)	</a:t>
            </a:r>
            <a:r>
              <a:rPr lang="pt-BR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5-6</a:t>
            </a:r>
            <a:endParaRPr lang="pt-BR" sz="44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pt-BR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b)	4</a:t>
            </a:r>
          </a:p>
          <a:p>
            <a:r>
              <a:rPr lang="pt-BR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c)	3</a:t>
            </a:r>
          </a:p>
          <a:p>
            <a:r>
              <a:rPr lang="pt-BR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d)	2</a:t>
            </a:r>
          </a:p>
        </p:txBody>
      </p:sp>
    </p:spTree>
    <p:extLst>
      <p:ext uri="{BB962C8B-B14F-4D97-AF65-F5344CB8AC3E}">
        <p14:creationId xmlns:p14="http://schemas.microsoft.com/office/powerpoint/2010/main" val="2141148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924" y="1357776"/>
            <a:ext cx="998587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2. How often do you eat breakfast?</a:t>
            </a:r>
            <a:endParaRPr lang="ru-RU" sz="40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0929" y="382401"/>
            <a:ext cx="59558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QUESTIONNAIRE</a:t>
            </a:r>
            <a:endParaRPr lang="ru-RU" sz="4800" b="1" dirty="0">
              <a:ln w="0">
                <a:solidFill>
                  <a:srgbClr val="C00000"/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54442" y="3197805"/>
            <a:ext cx="789271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a)	Every day</a:t>
            </a:r>
          </a:p>
          <a:p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b)	2-3 times a week</a:t>
            </a:r>
          </a:p>
          <a:p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c)	Once a week</a:t>
            </a:r>
          </a:p>
          <a:p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d)	What’s the breakfast?</a:t>
            </a:r>
            <a:endParaRPr lang="en-US" sz="44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702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3950" y="1357776"/>
            <a:ext cx="1082982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3</a:t>
            </a:r>
            <a:r>
              <a:rPr lang="en-US" sz="40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. How often do you eat something at </a:t>
            </a:r>
            <a:endParaRPr lang="en-US" sz="4000" b="1" i="1" dirty="0" smtClean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night just before </a:t>
            </a:r>
            <a:r>
              <a:rPr lang="en-US" sz="40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going to bed?</a:t>
            </a:r>
            <a:endParaRPr lang="ru-RU" sz="40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0929" y="382401"/>
            <a:ext cx="59558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QUESTIONNAIRE</a:t>
            </a:r>
            <a:endParaRPr lang="ru-RU" sz="4800" b="1" dirty="0">
              <a:ln w="0">
                <a:solidFill>
                  <a:srgbClr val="C00000"/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40507" y="3358226"/>
            <a:ext cx="683393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lphaLcParenR"/>
            </a:pPr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Never</a:t>
            </a:r>
            <a:endParaRPr lang="en-US" sz="44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742950" indent="-742950">
              <a:buFont typeface="+mj-lt"/>
              <a:buAutoNum type="alphaLcParenR"/>
            </a:pPr>
            <a:r>
              <a:rPr lang="en-US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Sometimes 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3-6 times a week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Every day</a:t>
            </a:r>
          </a:p>
          <a:p>
            <a:endParaRPr lang="en-US" sz="44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66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7336" y="1357776"/>
            <a:ext cx="1020305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4. </a:t>
            </a:r>
            <a:r>
              <a:rPr lang="en-US" sz="40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How often do you eat </a:t>
            </a:r>
            <a:r>
              <a:rPr lang="en-US" sz="40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junk food?</a:t>
            </a:r>
            <a:endParaRPr lang="ru-RU" sz="40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0929" y="382401"/>
            <a:ext cx="59558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QUESTIONNAIRE</a:t>
            </a:r>
            <a:endParaRPr lang="ru-RU" sz="4800" b="1" dirty="0">
              <a:ln w="0">
                <a:solidFill>
                  <a:srgbClr val="C00000"/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49054" y="3278017"/>
            <a:ext cx="6833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lphaLcParenR"/>
            </a:pPr>
            <a:r>
              <a:rPr lang="en-US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Never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Sometimes </a:t>
            </a:r>
          </a:p>
          <a:p>
            <a:pPr marL="742950" indent="-742950">
              <a:buFont typeface="+mj-lt"/>
              <a:buAutoNum type="alphaLcParenR"/>
            </a:pPr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Once </a:t>
            </a:r>
            <a:r>
              <a:rPr lang="en-US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week</a:t>
            </a:r>
            <a:endParaRPr lang="en-US" sz="44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742950" indent="-742950">
              <a:buFont typeface="+mj-lt"/>
              <a:buAutoNum type="alphaLcParenR"/>
            </a:pPr>
            <a:r>
              <a:rPr lang="en-US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Every day</a:t>
            </a:r>
            <a:endParaRPr lang="en-US" sz="44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23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3888" y="1357776"/>
            <a:ext cx="1080994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5. How many glasses of water do you </a:t>
            </a:r>
            <a:endParaRPr lang="en-US" sz="4000" b="1" i="1" dirty="0" smtClean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drink </a:t>
            </a:r>
            <a:r>
              <a:rPr lang="en-US" sz="40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every day?</a:t>
            </a:r>
            <a:endParaRPr lang="ru-RU" sz="40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20929" y="382401"/>
            <a:ext cx="595586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QUESTIONNAIRE</a:t>
            </a:r>
            <a:endParaRPr lang="ru-RU" sz="4800" b="1" dirty="0">
              <a:ln w="0">
                <a:solidFill>
                  <a:srgbClr val="C00000"/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908886" y="3294059"/>
            <a:ext cx="683393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lphaLcParenR"/>
            </a:pPr>
            <a:r>
              <a:rPr lang="it-IT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4-6</a:t>
            </a:r>
          </a:p>
          <a:p>
            <a:pPr marL="742950" indent="-742950">
              <a:buFont typeface="+mj-lt"/>
              <a:buAutoNum type="alphaLcParenR"/>
            </a:pPr>
            <a:r>
              <a:rPr lang="it-IT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2-3</a:t>
            </a:r>
          </a:p>
          <a:p>
            <a:pPr marL="742950" indent="-742950">
              <a:buFont typeface="+mj-lt"/>
              <a:buAutoNum type="alphaLcParenR"/>
            </a:pPr>
            <a:r>
              <a:rPr lang="it-IT" sz="44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</a:t>
            </a:r>
          </a:p>
          <a:p>
            <a:pPr marL="742950" indent="-742950">
              <a:buFont typeface="+mj-lt"/>
              <a:buAutoNum type="alphaLcParenR"/>
            </a:pPr>
            <a:r>
              <a:rPr lang="it-IT" sz="4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None</a:t>
            </a:r>
            <a:endParaRPr lang="it-IT" sz="44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35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88381" y="382401"/>
            <a:ext cx="16209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KEY</a:t>
            </a:r>
            <a:endParaRPr lang="ru-RU" sz="4800" b="1" dirty="0">
              <a:ln w="0">
                <a:solidFill>
                  <a:srgbClr val="C00000"/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62951" y="1357776"/>
            <a:ext cx="52718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Count your points.</a:t>
            </a:r>
            <a:endParaRPr lang="ru-RU" sz="40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24455" y="2512807"/>
            <a:ext cx="8348824" cy="31700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for each option </a:t>
            </a:r>
            <a:r>
              <a:rPr lang="en-US" sz="40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– 3 points</a:t>
            </a: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for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each 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option </a:t>
            </a:r>
            <a:r>
              <a:rPr lang="en-US" sz="40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b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– 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2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points</a:t>
            </a:r>
            <a:endParaRPr lang="ru-RU" sz="40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for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each 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option </a:t>
            </a:r>
            <a:r>
              <a:rPr lang="en-US" sz="40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– 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points</a:t>
            </a:r>
            <a:endParaRPr lang="ru-RU" sz="40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marL="571500" indent="-571500" algn="ctr">
              <a:buFont typeface="Arial" panose="020B0604020202020204" pitchFamily="34" charset="0"/>
              <a:buChar char="•"/>
            </a:pP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for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each 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option </a:t>
            </a:r>
            <a:r>
              <a:rPr lang="en-US" sz="40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d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– </a:t>
            </a:r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0 </a:t>
            </a:r>
            <a:r>
              <a:rPr lang="en-US" sz="4000" b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points</a:t>
            </a:r>
            <a:endParaRPr lang="ru-RU" sz="40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endParaRPr lang="ru-RU" sz="40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3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7067" y="220133"/>
            <a:ext cx="5825066" cy="64008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062133" y="220133"/>
            <a:ext cx="5892800" cy="640080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68670" y="2543370"/>
            <a:ext cx="3887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HEALTHY</a:t>
            </a:r>
          </a:p>
          <a:p>
            <a:pPr algn="ctr"/>
            <a:r>
              <a:rPr lang="en-US" sz="54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FOOD</a:t>
            </a:r>
            <a:endParaRPr lang="ru-RU" sz="5400" b="1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06921" y="2543370"/>
            <a:ext cx="240322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JUNK</a:t>
            </a:r>
          </a:p>
          <a:p>
            <a:pPr algn="ctr"/>
            <a:r>
              <a:rPr lang="en-US" sz="5400" b="1" spc="50" dirty="0" smtClean="0">
                <a:ln w="9525" cmpd="sng">
                  <a:noFill/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Arial Black" panose="020B0A04020102020204" pitchFamily="34" charset="0"/>
              </a:rPr>
              <a:t>FOOD</a:t>
            </a:r>
            <a:endParaRPr lang="ru-RU" sz="5400" b="1" cap="none" spc="50" dirty="0">
              <a:ln w="9525" cmpd="sng">
                <a:noFill/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33732" y="2967335"/>
            <a:ext cx="25245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broccoli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220133"/>
            <a:ext cx="1016933" cy="856072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347017" y="2967335"/>
            <a:ext cx="15433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cake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66" y="220133"/>
            <a:ext cx="976602" cy="67098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5183159" y="2958868"/>
            <a:ext cx="1871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crisps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783" y="1076205"/>
            <a:ext cx="745568" cy="10781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5379525" y="2950401"/>
            <a:ext cx="14782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milk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4" y="1076205"/>
            <a:ext cx="1202266" cy="120226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5380519" y="2950401"/>
            <a:ext cx="14029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cola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501" y="2299800"/>
            <a:ext cx="614817" cy="1301201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3937400" y="2967335"/>
            <a:ext cx="43172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mineral water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44" y="2302154"/>
            <a:ext cx="1165050" cy="133036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4436871" y="2967335"/>
            <a:ext cx="35012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hamburger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102" y="3746424"/>
            <a:ext cx="1126271" cy="826961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265280" y="2975802"/>
            <a:ext cx="172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chips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4370" y="4460959"/>
            <a:ext cx="1321734" cy="1464177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4964122" y="2967335"/>
            <a:ext cx="2263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cereals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99" y="3873731"/>
            <a:ext cx="947923" cy="709187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134686" y="2967335"/>
            <a:ext cx="19591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beans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33" y="4824134"/>
            <a:ext cx="1474854" cy="737427"/>
          </a:xfrm>
          <a:prstGeom prst="rect">
            <a:avLst/>
          </a:prstGeom>
        </p:spPr>
      </p:pic>
      <p:sp>
        <p:nvSpPr>
          <p:cNvPr id="28" name="Прямоугольник 27"/>
          <p:cNvSpPr/>
          <p:nvPr/>
        </p:nvSpPr>
        <p:spPr>
          <a:xfrm>
            <a:off x="4651538" y="2984269"/>
            <a:ext cx="2888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sausages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0265" y="5658137"/>
            <a:ext cx="1016933" cy="1016933"/>
          </a:xfrm>
          <a:prstGeom prst="rect">
            <a:avLst/>
          </a:prstGeom>
        </p:spPr>
      </p:pic>
      <p:sp>
        <p:nvSpPr>
          <p:cNvPr id="31" name="Прямоугольник 30"/>
          <p:cNvSpPr/>
          <p:nvPr/>
        </p:nvSpPr>
        <p:spPr>
          <a:xfrm>
            <a:off x="4533717" y="2984269"/>
            <a:ext cx="31245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pineapple</a:t>
            </a:r>
            <a:endParaRPr lang="ru-RU" sz="5400" b="1" cap="none" spc="0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1" y="5489315"/>
            <a:ext cx="1135004" cy="113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27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7227 -0.40602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0.24479 -0.40602 " pathEditMode="relative" rAng="0" ptsTypes="AA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2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24479 -0.24676 " pathEditMode="relative" rAng="0" ptsTypes="AA"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40" y="-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6 L -0.27461 -0.23819 " pathEditMode="relative" rAng="0" ptsTypes="AA">
                                      <p:cBhvr>
                                        <p:cTn id="4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37" y="-1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6 L 0.24778 -0.06851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-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1797 -0.06736 " pathEditMode="relative" rAng="0" ptsTypes="AA"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98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0.23919 0.10486 " pathEditMode="relative" rAng="0" ptsTypes="AA">
                                      <p:cBhvr>
                                        <p:cTn id="7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0.24167 0.2618 " pathEditMode="relative" rAng="0" ptsTypes="AA">
                                      <p:cBhvr>
                                        <p:cTn id="8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5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6393 0.1 " pathEditMode="relative" rAng="0" ptsTypes="AA">
                                      <p:cBhvr>
                                        <p:cTn id="9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03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 L -0.26536 0.24074 " pathEditMode="relative" rAng="0" ptsTypes="AA">
                                      <p:cBhvr>
                                        <p:cTn id="10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68" y="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.25456 0.40139 " pathEditMode="relative" rAng="0" ptsTypes="AA">
                                      <p:cBhvr>
                                        <p:cTn id="120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21" y="20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5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26016 0.39653 " pathEditMode="relative" rAng="0" ptsTypes="AA">
                                      <p:cBhvr>
                                        <p:cTn id="13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8" y="1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50"/>
                            </p:stCondLst>
                            <p:childTnLst>
                              <p:par>
                                <p:cTn id="1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1" grpId="0"/>
      <p:bldP spid="11" grpId="1"/>
      <p:bldP spid="13" grpId="0"/>
      <p:bldP spid="13" grpId="1"/>
      <p:bldP spid="15" grpId="0"/>
      <p:bldP spid="15" grpId="1"/>
      <p:bldP spid="17" grpId="0"/>
      <p:bldP spid="17" grpId="1"/>
      <p:bldP spid="19" grpId="0"/>
      <p:bldP spid="19" grpId="1"/>
      <p:bldP spid="21" grpId="0"/>
      <p:bldP spid="21" grpId="1"/>
      <p:bldP spid="23" grpId="0"/>
      <p:bldP spid="23" grpId="1"/>
      <p:bldP spid="25" grpId="0"/>
      <p:bldP spid="25" grpId="1"/>
      <p:bldP spid="28" grpId="0"/>
      <p:bldP spid="28" grpId="1"/>
      <p:bldP spid="31" grpId="0"/>
      <p:bldP spid="31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188381" y="382401"/>
            <a:ext cx="162095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0">
                  <a:solidFill>
                    <a:srgbClr val="C00000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KEY</a:t>
            </a:r>
            <a:endParaRPr lang="ru-RU" sz="4800" b="1" dirty="0">
              <a:ln w="0">
                <a:solidFill>
                  <a:srgbClr val="C00000"/>
                </a:solidFill>
              </a:ln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7754" y="1790912"/>
            <a:ext cx="672243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10 – 0 </a:t>
            </a:r>
            <a:r>
              <a:rPr lang="en-US" sz="40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points: </a:t>
            </a:r>
          </a:p>
          <a:p>
            <a:pPr algn="ctr"/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Think about your daily diet!</a:t>
            </a:r>
          </a:p>
          <a:p>
            <a:pPr algn="ctr"/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endParaRPr lang="en-US" sz="4000" b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0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15 – 11 points: </a:t>
            </a:r>
          </a:p>
          <a:p>
            <a:pPr algn="ctr"/>
            <a:r>
              <a:rPr lang="en-US" sz="4000" b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Great! You eat healthy.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89" y="2103839"/>
            <a:ext cx="4739696" cy="315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77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Приложение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35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04" y="1338293"/>
            <a:ext cx="6316833" cy="5866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85" y="162137"/>
            <a:ext cx="1461111" cy="1461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6" y="3036132"/>
            <a:ext cx="1260563" cy="1448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68" y="545499"/>
            <a:ext cx="1147386" cy="1253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97" y="196510"/>
            <a:ext cx="1218825" cy="1809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53" y="4862374"/>
            <a:ext cx="1419437" cy="1774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03" y="443224"/>
            <a:ext cx="1404150" cy="11820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55" y="5448179"/>
            <a:ext cx="1308260" cy="1046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69" y="4097061"/>
            <a:ext cx="1715164" cy="12863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9" y="360950"/>
            <a:ext cx="1333500" cy="2114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1" y="1570935"/>
            <a:ext cx="1928789" cy="16740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21" y="2956452"/>
            <a:ext cx="2601907" cy="19566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7" y="2540245"/>
            <a:ext cx="1097077" cy="15864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35" y="4549944"/>
            <a:ext cx="1924438" cy="21975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368" y="1729977"/>
            <a:ext cx="2533239" cy="14324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21" y="4830739"/>
            <a:ext cx="606143" cy="15911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53" y="3898043"/>
            <a:ext cx="1540601" cy="11462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69" y="364593"/>
            <a:ext cx="1436982" cy="11577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76" y="2029259"/>
            <a:ext cx="1166989" cy="10540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4" y="208411"/>
            <a:ext cx="1816476" cy="14168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81" y="254089"/>
            <a:ext cx="1752376" cy="175237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9" y="4761689"/>
            <a:ext cx="1163380" cy="1660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82" y="162137"/>
            <a:ext cx="1593438" cy="201979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75" y="5564987"/>
            <a:ext cx="977743" cy="9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5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38778E-17 L 1.25E-6 1.38778E-17 C 0.00416 0.00162 0.00833 0.00232 0.0125 0.00486 C 0.01406 0.00579 0.0151 0.00857 0.01666 0.00973 C 0.01836 0.01111 0.02031 0.01135 0.02213 0.01227 C 0.02356 0.01389 0.02474 0.01598 0.0263 0.01713 C 0.02786 0.01829 0.03776 0.02176 0.0388 0.02199 C 0.04479 0.02385 0.05078 0.02662 0.0569 0.02709 C 0.09804 0.02917 0.13932 0.02871 0.18046 0.0294 L 0.2013 0.03195 C 0.21237 0.03287 0.22356 0.03287 0.23463 0.03449 C 0.24023 0.03519 0.2457 0.0382 0.2513 0.03935 L 0.2625 0.0419 C 0.27994 0.05417 0.26783 0.04723 0.30416 0.04931 L 0.35963 0.05162 C 0.38216 0.06181 0.37057 0.05834 0.3944 0.06158 C 0.40234 0.06621 0.39453 0.06204 0.40546 0.06644 C 0.40924 0.06806 0.41289 0.06968 0.41666 0.07153 C 0.42161 0.07385 0.42825 0.0794 0.4319 0.0838 L 0.43606 0.08866 C 0.43958 0.10741 0.43437 0.08519 0.44166 0.10116 C 0.44257 0.10301 0.44231 0.10625 0.44296 0.10857 C 0.44401 0.11158 0.44882 0.12153 0.45 0.1257 C 0.45117 0.13056 0.45182 0.13565 0.45273 0.14051 C 0.45312 0.14306 0.45338 0.1456 0.45416 0.14792 L 0.4569 0.15787 C 0.45729 0.175 0.45833 0.19236 0.45833 0.20973 C 0.45833 0.22037 0.45729 0.23102 0.4569 0.24167 C 0.45677 0.24329 0.4569 0.24491 0.4569 0.24676 L 0.4569 0.24676 " pathEditMode="relative" ptsTypes="AAAAAAAAAAAAAAAAAAAAAAAAAAAA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25E-6 7.77778E-6 L -8.125E-6 7.77778E-6 C 0.00481 0.00277 0.01002 0.00417 0.01458 0.00857 C 0.01627 0.01019 0.01627 0.01505 0.01783 0.01737 C 0.01927 0.01922 0.02109 0.01922 0.02278 0.02014 C 0.02552 0.02408 0.02799 0.02825 0.03085 0.03172 C 0.03971 0.04283 0.06614 0.06436 0.06835 0.06667 C 0.07721 0.07477 0.08593 0.0838 0.09453 0.0926 C 0.09895 0.09723 0.10299 0.10278 0.10755 0.10718 C 0.10898 0.10857 0.1108 0.1088 0.11236 0.10996 C 0.11575 0.11274 0.119 0.11575 0.12226 0.11876 C 0.12499 0.12153 0.12747 0.12524 0.13033 0.12755 C 0.14166 0.13589 0.15364 0.14098 0.16458 0.1507 C 0.16783 0.15348 0.17096 0.15672 0.17434 0.15926 C 0.18489 0.16737 0.19622 0.17269 0.20703 0.17964 C 0.21406 0.18426 0.22122 0.18913 0.22812 0.19422 C 0.23046 0.19584 0.23255 0.19792 0.23463 0.20001 C 0.23749 0.20278 0.23984 0.20649 0.24283 0.20857 C 0.27382 0.23056 0.269 0.22524 0.29505 0.23774 C 0.30143 0.24075 0.29895 0.24121 0.30637 0.24352 C 0.31406 0.24561 0.32161 0.24723 0.32929 0.24931 C 0.33255 0.25001 0.3358 0.25116 0.33906 0.25209 C 0.35143 0.2595 0.34127 0.25394 0.36679 0.26089 C 0.37005 0.26181 0.3733 0.26274 0.37656 0.26366 C 0.38333 0.26551 0.39088 0.26714 0.39765 0.26945 C 0.39986 0.27038 0.40208 0.27153 0.40429 0.27246 C 0.42434 0.2801 0.41458 0.27477 0.42539 0.28126 C 0.4302 0.28681 0.43124 0.28727 0.43515 0.29561 C 0.43645 0.29839 0.43736 0.30139 0.43854 0.3044 C 0.43749 0.3176 0.43789 0.32524 0.43515 0.33635 C 0.43424 0.34028 0.43294 0.34376 0.4319 0.34792 C 0.43124 0.3507 0.43098 0.35371 0.43033 0.35649 C 0.42747 0.36829 0.4263 0.36714 0.42539 0.37964 C 0.42512 0.38357 0.42539 0.38751 0.42539 0.39144 L 0.42539 0.39144 " pathEditMode="relative" ptsTypes="AAAAAAAAAAAAAAAAAAAAAAAAAAAAAAAAAAA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6 L 3.75E-6 7.40741E-6 C 0.0043 0.00279 0.00872 0.0051 0.01302 0.00857 C 0.01966 0.0139 0.02552 0.02292 0.03255 0.02593 C 0.03984 0.02917 0.03971 0.02871 0.04727 0.03473 C 0.05273 0.03913 0.05625 0.04399 0.06185 0.0463 C 0.08216 0.05464 0.07982 0.05232 0.1043 0.05487 C 0.10703 0.05603 0.10964 0.05718 0.11237 0.05788 C 0.12044 0.05996 0.13763 0.06251 0.14505 0.06366 C 0.15339 0.06737 0.1513 0.06667 0.16133 0.06945 L 0.18411 0.07524 L 0.19883 0.08404 C 0.20039 0.08496 0.20195 0.08635 0.20378 0.08681 L 0.2151 0.08982 C 0.2237 0.09491 0.21719 0.09144 0.22982 0.09561 C 0.23437 0.097 0.23984 0.09908 0.24453 0.1014 C 0.24609 0.10209 0.24779 0.10325 0.24935 0.10417 C 0.25104 0.10626 0.25273 0.10765 0.2543 0.10996 C 0.26497 0.12709 0.26341 0.12431 0.26888 0.1389 C 0.2694 0.14191 0.26966 0.14515 0.27057 0.14769 C 0.27187 0.15116 0.27396 0.15325 0.27539 0.15649 C 0.27669 0.15904 0.2776 0.16228 0.27865 0.16505 C 0.2793 0.16806 0.27956 0.17107 0.28034 0.17385 C 0.28125 0.17686 0.28268 0.17941 0.28359 0.18241 C 0.28477 0.18612 0.28581 0.19029 0.28685 0.19399 C 0.28932 0.21135 0.28854 0.20163 0.28854 0.22316 L 0.28854 0.22316 " pathEditMode="relative" ptsTypes="AAAAAAAAAAAAAAAAAAAAAAAAAAA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-2.59259E-6 C 0.00482 0.00278 0.01003 0.00486 0.01458 0.00857 C 0.01667 0.00996 0.01771 0.0132 0.01953 0.01505 C 0.02096 0.0169 0.02279 0.01806 0.02435 0.01945 C 0.02656 0.02153 0.02878 0.02385 0.03086 0.02616 C 0.03424 0.02963 0.03776 0.0331 0.04076 0.03704 C 0.04258 0.03959 0.04349 0.04352 0.04557 0.04584 C 0.0474 0.04815 0.05 0.04885 0.05208 0.05023 L 0.05859 0.06366 C 0.05977 0.06574 0.06029 0.06852 0.06185 0.07014 L 0.07656 0.0831 C 0.07826 0.08472 0.07956 0.08704 0.08151 0.0875 L 0.08802 0.08982 C 0.1 0.10047 0.0849 0.0875 0.09948 0.09861 C 0.10117 0.09977 0.1026 0.10209 0.10443 0.10301 C 0.11354 0.10718 0.12305 0.10996 0.13216 0.11389 C 0.13685 0.11597 0.13841 0.11713 0.14362 0.11829 C 0.14674 0.11922 0.15013 0.11991 0.15339 0.1206 C 0.15612 0.12199 0.15872 0.12361 0.16146 0.125 C 0.16471 0.12639 0.16836 0.12685 0.17122 0.1294 C 0.17396 0.13148 0.17656 0.13426 0.17943 0.13588 C 0.18255 0.13797 0.18607 0.13866 0.18932 0.14028 C 0.19167 0.14167 0.19362 0.14352 0.19583 0.14468 C 0.19909 0.14653 0.2026 0.14699 0.2056 0.14908 C 0.20781 0.15047 0.2099 0.15209 0.21224 0.15347 C 0.23503 0.16713 0.20521 0.14746 0.22852 0.16435 C 0.23281 0.1676 0.23815 0.16852 0.24154 0.17315 C 0.24831 0.18241 0.24453 0.17778 0.25299 0.18658 C 0.25404 0.18866 0.25508 0.19097 0.25625 0.19306 C 0.25781 0.19584 0.25977 0.19861 0.26107 0.20162 C 0.26198 0.20394 0.26198 0.20625 0.26276 0.20834 C 0.27044 0.22917 0.26562 0.21111 0.26927 0.22593 C 0.27005 0.25162 0.26341 0.27014 0.27409 0.28727 C 0.27565 0.28982 0.27734 0.29167 0.27904 0.29398 L 0.28086 0.3007 L 0.28086 0.30093 " pathEditMode="relative" rAng="0" ptsTypes="AAAAAAAAAAAAAAAAAAAAAAAAAAAAAAAAAAAAA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6.25E-7 4.81481E-6 C -0.00234 0.00833 -0.00391 0.01782 -0.00703 0.02546 C -0.00859 0.02962 -0.01172 0.03101 -0.01393 0.03425 C -0.01823 0.0405 -0.02044 0.04745 -0.02578 0.05138 C -0.0332 0.05694 -0.03607 0.05671 -0.04297 0.05995 C -0.05482 0.0655 -0.03984 0.06041 -0.05833 0.06574 C -0.07031 0.07245 -0.05599 0.06504 -0.07904 0.07152 C -0.08073 0.07199 -0.08229 0.07384 -0.08412 0.0743 C -0.08854 0.07569 -0.09323 0.07615 -0.09779 0.07708 C -0.11497 0.08425 -0.10703 0.08032 -0.12175 0.08865 C -0.12344 0.08958 -0.12539 0.08981 -0.12682 0.09143 C -0.12865 0.09351 -0.13021 0.0956 -0.13203 0.09699 C -0.13529 0.09953 -0.13932 0.09953 -0.14232 0.10277 C -0.14883 0.11041 -0.14544 0.10763 -0.1526 0.11157 C -0.15443 0.11435 -0.15586 0.11736 -0.15781 0.12013 C -0.15925 0.12222 -0.16146 0.12337 -0.16289 0.12592 C -0.16615 0.13148 -0.16667 0.13587 -0.1681 0.14305 C -0.16862 0.15925 -0.16875 0.17546 -0.16966 0.19166 C -0.16992 0.19467 -0.17148 0.19722 -0.17148 0.20023 C -0.17148 0.20717 -0.17018 0.21365 -0.16966 0.22037 C -0.17344 0.22453 -0.17539 0.228 -0.17995 0.22893 C -0.18229 0.22939 -0.18464 0.22893 -0.18672 0.22893 L -0.18672 0.22916 " pathEditMode="relative" rAng="0" ptsTypes="AAAAAAAAAAAAAAAAAAAAAAAA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L -0.00013 0.00023 C 0.00039 0.02708 0.00169 0.05394 0.00169 0.08148 C 0.00169 0.08241 0.00274 0.15208 -0.00182 0.17731 C -0.00286 0.18218 -0.00443 0.18657 -0.00534 0.19144 C -0.00625 0.19491 -0.00638 0.19884 -0.00716 0.20185 C -0.00976 0.21181 -0.01289 0.22083 -0.01601 0.23056 C -0.01706 0.23403 -0.01823 0.23773 -0.0194 0.24097 C -0.02057 0.24468 -0.02161 0.24838 -0.02292 0.25185 C -0.02461 0.25671 -0.02643 0.26111 -0.02812 0.26597 C -0.03047 0.27315 -0.03503 0.28727 -0.03503 0.2875 C -0.03685 0.29792 -0.03659 0.29931 -0.04036 0.30856 C -0.04193 0.3125 -0.04401 0.31528 -0.04557 0.31921 C -0.05768 0.34907 -0.03893 0.30926 -0.0543 0.34051 C -0.05859 0.36713 -0.05273 0.33426 -0.0595 0.36181 C -0.06029 0.36505 -0.06081 0.36875 -0.06133 0.37245 C -0.06328 0.4 -0.0612 0.38981 -0.06484 0.40463 L -0.06641 0.40463 " pathEditMode="relative" rAng="0" ptsTypes="AAAAAAAAAAAAAAAAAA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88889E-6 L -1.66667E-6 8.88889E-6 C -0.00117 0.00857 -0.0026 0.01714 -0.00338 0.02593 C -0.00651 0.06204 -0.00143 0.04561 -0.0082 0.06366 C -0.01757 0.11366 -0.01041 0.08288 -0.02122 0.11876 C -0.02304 0.12431 -0.02408 0.13079 -0.02617 0.13612 C -0.02786 0.14052 -0.03073 0.14352 -0.03268 0.14769 C -0.03515 0.15325 -0.03685 0.1595 -0.03919 0.16505 C -0.04088 0.16899 -0.04283 0.17246 -0.04414 0.17663 C -0.04557 0.18126 -0.04596 0.18658 -0.04739 0.19121 C -0.04922 0.19723 -0.05182 0.20255 -0.0539 0.20857 C -0.05742 0.21899 -0.06119 0.23056 -0.06536 0.24052 C -0.06862 0.24815 -0.07213 0.25556 -0.07513 0.26366 C -0.07617 0.26644 -0.07721 0.26945 -0.07838 0.27223 C -0.07994 0.27616 -0.08151 0.28033 -0.0832 0.2838 C -0.0901 0.29815 -0.08672 0.28681 -0.0931 0.30417 C -0.09752 0.31667 -0.10169 0.3294 -0.10612 0.3419 C -0.10716 0.34491 -0.10846 0.34746 -0.10937 0.35047 C -0.11106 0.35649 -0.11757 0.38149 -0.12083 0.38542 L -0.12565 0.39121 C -0.12929 0.41042 -0.13073 0.4095 -0.12734 0.43172 C -0.12682 0.43496 -0.12408 0.44052 -0.12408 0.44052 L -0.12408 0.44052 " pathEditMode="relative" ptsTypes="AAAAAAAAAAAAAAAAAAAAAAA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1667E-6 -2.96296E-6 L 5.41667E-6 -2.96296E-6 C -0.00221 0.00857 -0.00494 0.0169 -0.00663 0.02593 C -0.00768 0.03148 -0.00755 0.03773 -0.0082 0.04329 C -0.00859 0.0463 -0.00937 0.04908 -0.00989 0.05208 C -0.02161 0.12708 -0.01171 0.07245 -0.01966 0.10995 C -0.02421 0.13171 -0.01861 0.11898 -0.03268 0.15648 C -0.03372 0.15926 -0.03593 0.16019 -0.03749 0.16227 C -0.04101 0.17222 -0.04296 0.17963 -0.04739 0.1882 C -0.05377 0.20139 -0.05325 0.19838 -0.06041 0.20857 C -0.06367 0.2132 -0.06679 0.21852 -0.07018 0.22315 C -0.0733 0.22732 -0.07682 0.23056 -0.07994 0.23472 C -0.09479 0.25463 -0.08385 0.24491 -0.09791 0.25486 C -0.10117 0.26088 -0.10494 0.26574 -0.10768 0.27245 C -0.11093 0.28009 -0.11445 0.2875 -0.11744 0.2956 C -0.11848 0.29838 -0.11927 0.30185 -0.1207 0.30417 C -0.12473 0.31065 -0.1289 0.31736 -0.13372 0.32176 C -0.13775 0.32523 -0.14166 0.32801 -0.14518 0.33333 C -0.14687 0.33588 -0.1483 0.33935 -0.14999 0.3419 C -0.15351 0.34722 -0.15755 0.35185 -0.16145 0.35648 C -0.17552 0.39398 -0.16796 0.3669 -0.16796 0.4463 L -0.16966 0.44931 " pathEditMode="relative" ptsTypes="AAAAAAAAAAAAAAAAAAAAAA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-3.33333E-6 C -0.01081 0.01898 -0.01224 0.02292 -0.02383 0.03912 C -0.02891 0.0463 -0.03542 0.05255 -0.03971 0.06042 C -0.04349 0.0669 -0.04414 0.07477 -0.04766 0.08148 C -0.05039 0.08635 -0.05482 0.09005 -0.0582 0.09445 C -0.06563 0.10463 -0.07044 0.11459 -0.0793 0.12338 C -0.08255 0.12662 -0.08672 0.12824 -0.08984 0.13148 C -0.09466 0.13635 -0.09805 0.1426 -0.10313 0.14723 C -0.11133 0.15486 -0.1207 0.16135 -0.12956 0.16829 C -0.13164 0.16991 -0.14948 0.18449 -0.15339 0.18681 L -0.16641 0.19445 C -0.16823 0.19723 -0.16953 0.2 -0.17161 0.20255 C -0.18594 0.21922 -0.19128 0.2169 -0.21133 0.23681 C -0.21406 0.23936 -0.21641 0.24213 -0.21927 0.24445 C -0.22161 0.24653 -0.22461 0.24792 -0.22708 0.24977 C -0.23073 0.25232 -0.23424 0.25486 -0.23763 0.25787 C -0.24063 0.26019 -0.24271 0.2632 -0.2457 0.26551 C -0.24792 0.2676 -0.25091 0.26898 -0.25352 0.27084 C -0.25807 0.27408 -0.26211 0.27848 -0.2668 0.28125 C -0.26992 0.28357 -0.27396 0.28473 -0.27734 0.28681 C -0.31354 0.30926 -0.26549 0.28079 -0.29583 0.30255 C -0.29896 0.30486 -0.30326 0.30556 -0.30638 0.30787 C -0.30938 0.30996 -0.3112 0.31343 -0.31419 0.31551 C -0.31927 0.31898 -0.32513 0.32014 -0.32995 0.32361 C -0.36224 0.34491 -0.31211 0.31852 -0.34857 0.33658 L -0.36432 0.35255 C -0.36706 0.3551 -0.3707 0.35695 -0.3724 0.36042 C -0.38099 0.37778 -0.37344 0.36436 -0.38542 0.38125 C -0.38919 0.38658 -0.38958 0.39746 -0.39596 0.39746 L -0.40924 0.39746 L -0.41172 0.39746 " pathEditMode="relative" rAng="0" ptsTypes="AAAAAAAAAAAAAAAAAAAAAAAAAAAAAA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6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-1.48148E-6 C -0.00117 0.03287 -0.00299 0.05139 -4.16667E-6 0.08403 C 0.00039 0.08819 0.00235 0.09143 0.00326 0.0956 C 0.00456 0.10116 0.0056 0.10694 0.00651 0.11296 C 0.00768 0.12014 0.00782 0.12917 0.00977 0.13611 C 0.01068 0.13912 0.01198 0.1419 0.01302 0.14467 C 0.0142 0.15162 0.01524 0.15833 0.01628 0.16505 C 0.0168 0.16805 0.01719 0.17106 0.01797 0.17384 C 0.0211 0.18495 0.0237 0.19005 0.02774 0.19977 C 0.02826 0.20278 0.02865 0.20579 0.0293 0.20856 C 0.03138 0.21574 0.03282 0.21759 0.03594 0.22315 L 0.03594 0.22315 " pathEditMode="relative" ptsTypes="AAAAAAAAAAAAA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3.95833E-6 2.59259E-6 C -0.00664 0.01435 -0.01406 0.02778 -0.01966 0.04329 C -0.02344 0.05394 -0.02604 0.06644 -0.03099 0.07523 C -0.0414 0.09352 -0.05247 0.11065 -0.06198 0.13033 C -0.06523 0.13704 -0.06823 0.14445 -0.07174 0.1507 C -0.07851 0.16181 -0.08646 0.17084 -0.09297 0.18241 C -0.09791 0.19121 -0.1026 0.20023 -0.10768 0.20857 C -0.11797 0.2257 -0.12174 0.22408 -0.13541 0.24329 C -0.14349 0.25486 -0.15143 0.26713 -0.15989 0.27801 C -0.16185 0.28079 -0.16432 0.28148 -0.1664 0.28403 C -0.17083 0.28935 -0.17513 0.2956 -0.17943 0.30139 C -0.18372 0.30718 -0.18776 0.31366 -0.19245 0.31875 C -0.19518 0.32153 -0.19778 0.325 -0.20065 0.32732 C -0.20547 0.33125 -0.21172 0.3338 -0.21693 0.33611 C -0.22448 0.34283 -0.23294 0.34722 -0.23971 0.35648 C -0.24193 0.35926 -0.24375 0.3632 -0.24622 0.36505 C -0.24883 0.36713 -0.25169 0.3669 -0.25443 0.36806 C -0.25768 0.37084 -0.26107 0.37361 -0.26419 0.37662 C -0.27799 0.39028 -0.25638 0.37292 -0.2789 0.39121 C -0.28151 0.39329 -0.28424 0.39514 -0.28698 0.39699 C -0.28867 0.39792 -0.29036 0.39838 -0.29193 0.39977 C -0.29479 0.40232 -0.29713 0.40625 -0.30013 0.40857 C -0.30325 0.41111 -0.30664 0.41204 -0.30989 0.41435 C -0.31211 0.41597 -0.31419 0.41829 -0.3164 0.42014 C -0.32265 0.425 -0.32526 0.4257 -0.33099 0.43171 C -0.33437 0.43542 -0.33763 0.43935 -0.34088 0.44329 C -0.34245 0.44514 -0.3444 0.44676 -0.3457 0.44908 C -0.34739 0.45209 -0.34883 0.45509 -0.35065 0.45787 C -0.35208 0.45996 -0.35403 0.46134 -0.35547 0.46366 C -0.35898 0.46898 -0.36523 0.48102 -0.36523 0.48102 C -0.36732 0.49144 -0.36693 0.48658 -0.36693 0.4956 L -0.36849 0.4956 " pathEditMode="relative" ptsTypes="AAAAAAAAAAAAAAAAAAAAAAAAAAAAAAA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1.11111E-6 C 0.01029 -0.00116 0.0207 -0.00023 0.03086 -0.00301 C 0.06758 -0.01343 0.06576 -0.02407 0.09779 -0.02639 C 0.13151 -0.0287 0.16523 -0.02824 0.19883 -0.02917 C 0.20807 -0.03032 0.21732 -0.03056 0.22656 -0.03218 C 0.2293 -0.03264 0.23203 -0.03495 0.23477 -0.03495 C 0.24896 -0.03495 0.27708 -0.03218 0.27708 -0.03218 L 0.27708 -0.03218 " pathEditMode="relative" ptsTypes="AAAAAAAAA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03704E-6 L -4.375E-6 7.03704E-6 C 0.00912 -0.00092 0.01849 -0.00069 0.02761 -0.003 C 0.03386 -0.00439 0.03946 -0.00948 0.04558 -0.01157 C 0.05313 -0.01435 0.06081 -0.0155 0.06836 -0.01735 C 0.07175 -0.01828 0.07487 -0.01967 0.07826 -0.02036 C 0.08959 -0.02268 0.10104 -0.02476 0.1125 -0.02615 C 0.12357 -0.02754 0.18229 -0.03124 0.19076 -0.03194 C 0.19401 -0.03286 0.19727 -0.03356 0.20052 -0.03472 C 0.20222 -0.03541 0.20365 -0.03726 0.20534 -0.03772 C 0.21133 -0.03911 0.21732 -0.03958 0.22331 -0.0405 C 0.225 -0.03958 0.22696 -0.03981 0.22826 -0.03772 C 0.22943 -0.03564 0.22904 -0.03171 0.22982 -0.02893 C 0.23073 -0.02592 0.23203 -0.02314 0.23308 -0.02036 C 0.23737 0.01042 0.23164 -0.02569 0.23802 7.03704E-6 C 0.24362 0.02246 0.23841 0.01228 0.24297 0.02038 L 0.24297 0.02038 " pathEditMode="relative" ptsTypes="AAAAAAAAAAAAAAAAA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4.16667E-7 3.7037E-7 C 0.01029 0.00139 0.01458 0.00185 0.02487 0.00393 L 0.03516 0.00602 C 0.03906 0.00671 0.0431 0.00718 0.04701 0.00833 C 0.05547 0.01065 0.0638 0.01551 0.07214 0.01667 C 0.0905 0.01944 0.08958 0.01852 0.11068 0.02523 C 0.11419 0.02639 0.11745 0.02847 0.12096 0.0294 C 0.13138 0.03218 0.14193 0.03356 0.15221 0.03588 L 0.1905 0.04421 C 0.20234 0.05139 0.19349 0.04699 0.20703 0.05069 C 0.2112 0.05185 0.21576 0.05393 0.22018 0.05509 C 0.23438 0.05833 0.24909 0.05949 0.26328 0.06343 C 0.26563 0.06435 0.2681 0.06481 0.27044 0.06574 C 0.27266 0.0662 0.27435 0.06736 0.27643 0.06782 C 0.28294 0.06944 0.28932 0.06991 0.29557 0.07199 C 0.29714 0.07245 0.29857 0.07338 0.3 0.07431 C 0.30404 0.07569 0.30781 0.07731 0.31211 0.07847 C 0.31888 0.08009 0.32578 0.08125 0.33268 0.08264 C 0.33568 0.0831 0.33854 0.08403 0.34141 0.08472 C 0.34857 0.08634 0.35547 0.08704 0.36237 0.08889 L 0.37708 0.09329 C 0.37917 0.09398 0.38086 0.09491 0.38294 0.0956 C 0.38633 0.0963 0.38997 0.09676 0.39336 0.09745 C 0.39662 0.09838 0.40833 0.10347 0.40964 0.10393 C 0.41094 0.10463 0.41263 0.10486 0.41419 0.10602 C 0.41576 0.10718 0.4168 0.10926 0.41836 0.11042 C 0.42031 0.11157 0.42253 0.11157 0.42435 0.1125 C 0.42982 0.11458 0.42839 0.11505 0.43477 0.11667 C 0.44154 0.11829 0.44492 0.11806 0.45091 0.12106 C 0.45221 0.1213 0.453 0.12222 0.45391 0.12338 L 0.4556 0.12338 " pathEditMode="relative" rAng="0" ptsTypes="AAAAAAAAAAAAAAAAAAAAAAAAAAAAAAAA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2.29167E-6 0.00023 C 0.0362 -0.02014 0.00261 -0.00046 0.03242 -0.0206 C 0.04167 -0.02685 0.05183 -0.03032 0.06042 -0.03842 C 0.07305 -0.05046 0.06732 -0.04699 0.07748 -0.05116 C 0.07956 -0.05278 0.08151 -0.05509 0.08373 -0.05625 C 0.08933 -0.05926 0.103 -0.06065 0.10703 -0.06134 C 0.11068 -0.06204 0.11433 -0.06296 0.11784 -0.06389 C 0.13321 -0.07407 0.11888 -0.06574 0.14427 -0.07153 C 0.14597 -0.07199 0.14727 -0.07361 0.14883 -0.07407 C 0.15443 -0.07592 0.16901 -0.07824 0.17383 -0.07916 C 0.1888 -0.0875 0.17787 -0.08264 0.19714 -0.0868 C 0.20026 -0.0875 0.20339 -0.08842 0.20638 -0.08935 C 0.20899 -0.09004 0.21146 -0.0912 0.21406 -0.0919 C 0.22031 -0.09305 0.22656 -0.09352 0.23268 -0.09444 C 0.24193 -0.09954 0.23308 -0.09491 0.24675 -0.09954 C 0.2638 -0.10509 0.23646 -0.09954 0.27005 -0.10463 C 0.27266 -0.10555 0.27526 -0.10625 0.27787 -0.10717 C 0.27982 -0.1081 0.2819 -0.10903 0.28412 -0.10972 C 0.28711 -0.11065 0.29024 -0.11134 0.29336 -0.11227 C 0.31003 -0.10972 0.31315 -0.10787 0.3306 -0.11227 C 0.33386 -0.11319 0.33672 -0.11574 0.33985 -0.11736 L 0.34453 -0.11991 C 0.3461 -0.12083 0.34805 -0.1206 0.34922 -0.12245 L 0.35078 -0.125 L 0.35248 -0.13495 " pathEditMode="relative" rAng="0" ptsTypes="AAAAAAAAAAAAAAAAAAAAAAAAAA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38778E-17 L -6.66667E-6 1.38778E-17 L 0.0358 -0.01759 C 0.03906 -0.01922 0.04218 -0.02222 0.04557 -0.02338 C 0.05091 -0.025 0.0565 -0.02547 0.06184 -0.02616 C 0.33528 -0.06736 0.23346 -0.05602 0.40429 -0.07246 C 0.40533 -0.07547 0.40663 -0.07801 0.40755 -0.08125 C 0.40833 -0.08403 0.40924 -0.08982 0.40924 -0.08982 L 0.40924 -0.08982 " pathEditMode="relative" ptsTypes="AAAAAAAAA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2963E-6 L 3.33333E-6 6.2963E-6 C -0.00391 0.00765 -0.00716 0.01621 -0.01146 0.02315 C -0.0138 0.02686 -0.01693 0.02871 -0.01966 0.03172 C -0.04961 0.06598 -0.01836 0.03427 -0.05065 0.06065 C -0.12318 0.12061 -0.02708 0.04862 -0.12565 0.11876 C -0.12943 0.1213 -0.13307 0.1257 -0.13698 0.12732 C -0.14557 0.13126 -0.14818 0.13195 -0.1582 0.1389 C -0.16328 0.14237 -0.16784 0.14769 -0.17292 0.15047 C -0.17826 0.15348 -0.18385 0.15417 -0.18919 0.15626 C -0.19362 0.15811 -0.19792 0.16042 -0.20221 0.16204 C -0.21497 0.1669 -0.21315 0.16343 -0.22839 0.17084 C -0.2388 0.17593 -0.24961 0.17964 -0.25937 0.1882 C -0.26497 0.19329 -0.26771 0.19607 -0.27396 0.19978 C -0.27617 0.20116 -0.27839 0.20116 -0.28047 0.20278 C -0.29896 0.21575 -0.28203 0.20857 -0.29844 0.21436 C -0.30065 0.21621 -0.3026 0.21876 -0.30495 0.22015 C -0.30977 0.22269 -0.31484 0.22362 -0.31966 0.22593 C -0.32135 0.22663 -0.32305 0.22732 -0.32461 0.22871 C -0.3263 0.23033 -0.3276 0.23334 -0.32943 0.2345 C -0.33424 0.2382 -0.33919 0.24028 -0.34414 0.24329 L -0.34896 0.24607 C -0.35521 0.25348 -0.35247 0.24954 -0.35716 0.25788 L -0.35872 0.25788 " pathEditMode="relative" ptsTypes="AAAAAAAAAAAAAAAAAAAAAAAA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1.85185E-6 C -0.00989 0.00093 -0.01966 0.00116 -0.02943 0.00278 C -0.03763 0.00417 -0.0457 0.00648 -0.0539 0.00857 C -0.05716 0.00949 -0.06041 0.01111 -0.06367 0.01158 C -0.08151 0.01389 -0.09948 0.01528 -0.11745 0.01736 C -0.12018 0.01829 -0.12291 0.01945 -0.12565 0.02014 C -0.12943 0.0213 -0.1332 0.02176 -0.13698 0.02315 C -0.16536 0.03241 -0.13802 0.02616 -0.1664 0.03172 C -0.17487 0.03542 -0.17916 0.03773 -0.18919 0.04051 C -0.19401 0.0419 -0.19896 0.04213 -0.2039 0.04329 C -0.21693 0.04676 -0.20716 0.04537 -0.21849 0.04908 C -0.225 0.05139 -0.23151 0.05371 -0.23815 0.05486 C -0.24622 0.05648 -0.25443 0.05695 -0.2625 0.05787 C -0.2888 0.06945 -0.26002 0.05764 -0.32773 0.06366 C -0.33711 0.06435 -0.33125 0.06736 -0.33919 0.06945 C -0.34518 0.07084 -0.35117 0.07107 -0.35716 0.07223 C -0.36094 0.07315 -0.36471 0.07431 -0.36849 0.07523 C -0.37018 0.07616 -0.37187 0.07662 -0.37344 0.07801 C -0.37513 0.07963 -0.37656 0.08241 -0.37838 0.0838 C -0.38034 0.08542 -0.38268 0.08588 -0.38489 0.08681 C -0.38984 0.09283 -0.39271 0.09723 -0.39948 0.09838 L -0.41575 0.10139 L -0.41575 0.10139 " pathEditMode="relative" ptsTypes="AAAAAAAAAAAAAAAAAAAAAA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2.70833E-6 1.85185E-6 C -0.02995 -0.00185 -0.0599 -0.00741 -0.08972 -0.00579 C -0.17943 -0.00069 -0.2069 0.00509 -0.26914 0.01736 C -0.27136 0.01829 -0.27357 0.01921 -0.27565 0.02037 C -0.27735 0.02106 -0.27891 0.02269 -0.2806 0.02315 C -0.29245 0.02662 -0.30456 0.02894 -0.31641 0.03194 C -0.32513 0.03866 -0.33438 0.04398 -0.34258 0.05231 C -0.34597 0.05556 -0.35065 0.0669 -0.35065 0.0669 L -0.35065 0.0669 " pathEditMode="relative" ptsTypes="AAAAAAAA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33333E-6 L 5.83333E-6 3.33333E-6 C 0.03412 -0.00625 -0.00325 0.00162 0.03751 -0.01181 C 0.04506 -0.01412 0.06029 -0.0176 0.06029 -0.0176 C 0.07579 -0.02848 0.06771 -0.02454 0.09454 -0.02616 C 0.11732 -0.02755 0.14011 -0.02824 0.16303 -0.02917 C 0.16745 -0.03172 0.16954 -0.03102 0.1711 -0.04074 C 0.17227 -0.04723 0.17162 -0.0544 0.17279 -0.06111 C 0.17383 -0.06713 0.17774 -0.07315 0.18087 -0.07547 C 0.18191 -0.07616 0.18308 -0.07547 0.18425 -0.07547 L 0.18425 -0.07547 " pathEditMode="relative" ptsTypes="AAAAAAAAA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5.18519E-6 L 2.91667E-6 5.18519E-6 C -0.00339 -0.00786 -0.00612 -0.0162 -0.0099 -0.02337 C -0.01367 -0.03055 -0.03021 -0.04976 -0.03268 -0.05231 C -0.04388 -0.06435 -0.05521 -0.07661 -0.06693 -0.08703 C -0.07122 -0.09097 -0.07539 -0.0956 -0.07995 -0.09861 C -0.08412 -0.10138 -0.08867 -0.10231 -0.09297 -0.10439 C -0.13333 -0.12499 -0.11302 -0.11944 -0.14024 -0.12476 C -0.14193 -0.12569 -0.14349 -0.12708 -0.14518 -0.12754 C -0.14844 -0.12893 -0.15169 -0.12939 -0.15495 -0.13055 C -0.15768 -0.13148 -0.16042 -0.1324 -0.16315 -0.13333 L -0.24466 -0.13055 C -0.24688 -0.13032 -0.24896 -0.12823 -0.25117 -0.12754 C -0.25547 -0.12638 -0.2599 -0.12615 -0.26419 -0.12476 C -0.26862 -0.12337 -0.27292 -0.12152 -0.27721 -0.11898 C -0.27891 -0.11805 -0.28047 -0.11666 -0.28216 -0.11597 C -0.28646 -0.11458 -0.29076 -0.11411 -0.29518 -0.11319 C -0.3056 -0.10694 -0.29375 -0.11342 -0.30977 -0.1074 C -0.33503 -0.09768 -0.3112 -0.10462 -0.33425 -0.09861 C -0.33594 -0.09768 -0.33763 -0.09722 -0.33919 -0.09583 C -0.34089 -0.09421 -0.34232 -0.09143 -0.34401 -0.09004 C -0.34609 -0.08842 -0.34844 -0.08842 -0.35052 -0.08703 C -0.35169 -0.08634 -0.35274 -0.08518 -0.35378 -0.08425 L -0.35378 -0.08425 " pathEditMode="relative" ptsTypes="AAAAAAAAAAAAAAAAAAAAAAAA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6.66667E-6 L 1.45833E-6 -6.66667E-6 C -0.00989 -0.0088 -0.01966 -0.01714 -0.02943 -0.02616 C -0.03216 -0.02894 -0.0345 -0.03311 -0.0375 -0.03496 C -0.07435 -0.05741 -0.11068 -0.08241 -0.14844 -0.09885 C -0.16914 -0.10765 -0.19088 -0.10556 -0.21198 -0.11042 C -0.25378 -0.11991 -0.22331 -0.11899 -0.24453 -0.11899 L -0.23971 -0.11621 " pathEditMode="relative" ptsTypes="AAAAAAAA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04" y="1338293"/>
            <a:ext cx="6316833" cy="5866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85" y="162137"/>
            <a:ext cx="1461111" cy="1461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6" y="3036132"/>
            <a:ext cx="1260563" cy="1448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68" y="545499"/>
            <a:ext cx="1147386" cy="1253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97" y="196510"/>
            <a:ext cx="1218825" cy="1809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53" y="4862374"/>
            <a:ext cx="1419437" cy="1774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03" y="443224"/>
            <a:ext cx="1404150" cy="11820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55" y="5448179"/>
            <a:ext cx="1308260" cy="1046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69" y="4097061"/>
            <a:ext cx="1715164" cy="12863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9" y="360950"/>
            <a:ext cx="1333500" cy="2114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1" y="1570935"/>
            <a:ext cx="1928789" cy="16740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21" y="2956452"/>
            <a:ext cx="2601907" cy="19566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7" y="2540245"/>
            <a:ext cx="1097077" cy="15864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35" y="4549944"/>
            <a:ext cx="1924438" cy="21975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368" y="1729977"/>
            <a:ext cx="2533239" cy="14324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21" y="4830739"/>
            <a:ext cx="606143" cy="15911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53" y="3898043"/>
            <a:ext cx="1540601" cy="11462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69" y="364593"/>
            <a:ext cx="1436982" cy="11577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76" y="2029259"/>
            <a:ext cx="1166989" cy="10540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4" y="208411"/>
            <a:ext cx="1816476" cy="14168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81" y="254089"/>
            <a:ext cx="1752376" cy="175237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9" y="4761689"/>
            <a:ext cx="1163380" cy="1660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82" y="162137"/>
            <a:ext cx="1593438" cy="201979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75" y="5564987"/>
            <a:ext cx="977743" cy="9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0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38778E-17 L 1.25E-6 1.38778E-17 C 0.00416 0.00162 0.00833 0.00232 0.0125 0.00486 C 0.01406 0.00579 0.0151 0.00857 0.01666 0.00973 C 0.01836 0.01111 0.02031 0.01135 0.02213 0.01227 C 0.02356 0.01389 0.02474 0.01598 0.0263 0.01713 C 0.02786 0.01829 0.03776 0.02176 0.0388 0.02199 C 0.04479 0.02385 0.05078 0.02662 0.0569 0.02709 C 0.09804 0.02917 0.13932 0.02871 0.18046 0.0294 L 0.2013 0.03195 C 0.21237 0.03287 0.22356 0.03287 0.23463 0.03449 C 0.24023 0.03519 0.2457 0.0382 0.2513 0.03935 L 0.2625 0.0419 C 0.27994 0.05417 0.26783 0.04723 0.30416 0.04931 L 0.35963 0.05162 C 0.38216 0.06181 0.37057 0.05834 0.3944 0.06158 C 0.40234 0.06621 0.39453 0.06204 0.40546 0.06644 C 0.40924 0.06806 0.41289 0.06968 0.41666 0.07153 C 0.42161 0.07385 0.42825 0.0794 0.4319 0.0838 L 0.43606 0.08866 C 0.43958 0.10741 0.43437 0.08519 0.44166 0.10116 C 0.44257 0.10301 0.44231 0.10625 0.44296 0.10857 C 0.44401 0.11158 0.44882 0.12153 0.45 0.1257 C 0.45117 0.13056 0.45182 0.13565 0.45273 0.14051 C 0.45312 0.14306 0.45338 0.1456 0.45416 0.14792 L 0.4569 0.15787 C 0.45729 0.175 0.45833 0.19236 0.45833 0.20973 C 0.45833 0.22037 0.45729 0.23102 0.4569 0.24167 C 0.45677 0.24329 0.4569 0.24491 0.4569 0.24676 L 0.4569 0.24676 " pathEditMode="relative" ptsTypes="AAAAAAAAAAAAAAAAAAAAAAAAAAAA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25E-6 7.77778E-6 L -8.125E-6 7.77778E-6 C 0.00481 0.00277 0.01002 0.00417 0.01458 0.00857 C 0.01627 0.01019 0.01627 0.01505 0.01783 0.01737 C 0.01927 0.01922 0.02109 0.01922 0.02278 0.02014 C 0.02552 0.02408 0.02799 0.02825 0.03085 0.03172 C 0.03971 0.04283 0.06614 0.06436 0.06835 0.06667 C 0.07721 0.07477 0.08593 0.0838 0.09453 0.0926 C 0.09895 0.09723 0.10299 0.10278 0.10755 0.10718 C 0.10898 0.10857 0.1108 0.1088 0.11236 0.10996 C 0.11575 0.11274 0.119 0.11575 0.12226 0.11876 C 0.12499 0.12153 0.12747 0.12524 0.13033 0.12755 C 0.14166 0.13589 0.15364 0.14098 0.16458 0.1507 C 0.16783 0.15348 0.17096 0.15672 0.17434 0.15926 C 0.18489 0.16737 0.19622 0.17269 0.20703 0.17964 C 0.21406 0.18426 0.22122 0.18913 0.22812 0.19422 C 0.23046 0.19584 0.23255 0.19792 0.23463 0.20001 C 0.23749 0.20278 0.23984 0.20649 0.24283 0.20857 C 0.27382 0.23056 0.269 0.22524 0.29505 0.23774 C 0.30143 0.24075 0.29895 0.24121 0.30637 0.24352 C 0.31406 0.24561 0.32161 0.24723 0.32929 0.24931 C 0.33255 0.25001 0.3358 0.25116 0.33906 0.25209 C 0.35143 0.2595 0.34127 0.25394 0.36679 0.26089 C 0.37005 0.26181 0.3733 0.26274 0.37656 0.26366 C 0.38333 0.26551 0.39088 0.26714 0.39765 0.26945 C 0.39986 0.27038 0.40208 0.27153 0.40429 0.27246 C 0.42434 0.2801 0.41458 0.27477 0.42539 0.28126 C 0.4302 0.28681 0.43124 0.28727 0.43515 0.29561 C 0.43645 0.29839 0.43736 0.30139 0.43854 0.3044 C 0.43749 0.3176 0.43789 0.32524 0.43515 0.33635 C 0.43424 0.34028 0.43294 0.34376 0.4319 0.34792 C 0.43124 0.3507 0.43098 0.35371 0.43033 0.35649 C 0.42747 0.36829 0.4263 0.36714 0.42539 0.37964 C 0.42512 0.38357 0.42539 0.38751 0.42539 0.39144 L 0.42539 0.39144 " pathEditMode="relative" ptsTypes="AAAAAAAAAAAAAAAAAAAAAAAAAAAAAAAAAAA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6 L 3.75E-6 7.40741E-6 C 0.0043 0.00279 0.00872 0.0051 0.01302 0.00857 C 0.01966 0.0139 0.02552 0.02292 0.03255 0.02593 C 0.03984 0.02917 0.03971 0.02871 0.04727 0.03473 C 0.05273 0.03913 0.05625 0.04399 0.06185 0.0463 C 0.08216 0.05464 0.07982 0.05232 0.1043 0.05487 C 0.10703 0.05603 0.10964 0.05718 0.11237 0.05788 C 0.12044 0.05996 0.13763 0.06251 0.14505 0.06366 C 0.15339 0.06737 0.1513 0.06667 0.16133 0.06945 L 0.18411 0.07524 L 0.19883 0.08404 C 0.20039 0.08496 0.20195 0.08635 0.20378 0.08681 L 0.2151 0.08982 C 0.2237 0.09491 0.21719 0.09144 0.22982 0.09561 C 0.23437 0.097 0.23984 0.09908 0.24453 0.1014 C 0.24609 0.10209 0.24779 0.10325 0.24935 0.10417 C 0.25104 0.10626 0.25273 0.10765 0.2543 0.10996 C 0.26497 0.12709 0.26341 0.12431 0.26888 0.1389 C 0.2694 0.14191 0.26966 0.14515 0.27057 0.14769 C 0.27187 0.15116 0.27396 0.15325 0.27539 0.15649 C 0.27669 0.15904 0.2776 0.16228 0.27865 0.16505 C 0.2793 0.16806 0.27956 0.17107 0.28034 0.17385 C 0.28125 0.17686 0.28268 0.17941 0.28359 0.18241 C 0.28477 0.18612 0.28581 0.19029 0.28685 0.19399 C 0.28932 0.21135 0.28854 0.20163 0.28854 0.22316 L 0.28854 0.22316 " pathEditMode="relative" ptsTypes="AAAAAAAAAAAAAAAAAAAAAAAAAAA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-2.59259E-6 C 0.00482 0.00278 0.01003 0.00486 0.01458 0.00857 C 0.01667 0.00996 0.01771 0.0132 0.01953 0.01505 C 0.02096 0.0169 0.02279 0.01806 0.02435 0.01945 C 0.02656 0.02153 0.02878 0.02385 0.03086 0.02616 C 0.03424 0.02963 0.03776 0.0331 0.04076 0.03704 C 0.04258 0.03959 0.04349 0.04352 0.04557 0.04584 C 0.0474 0.04815 0.05 0.04885 0.05208 0.05023 L 0.05859 0.06366 C 0.05977 0.06574 0.06029 0.06852 0.06185 0.07014 L 0.07656 0.0831 C 0.07826 0.08472 0.07956 0.08704 0.08151 0.0875 L 0.08802 0.08982 C 0.1 0.10047 0.0849 0.0875 0.09948 0.09861 C 0.10117 0.09977 0.1026 0.10209 0.10443 0.10301 C 0.11354 0.10718 0.12305 0.10996 0.13216 0.11389 C 0.13685 0.11597 0.13841 0.11713 0.14362 0.11829 C 0.14674 0.11922 0.15013 0.11991 0.15339 0.1206 C 0.15612 0.12199 0.15872 0.12361 0.16146 0.125 C 0.16471 0.12639 0.16836 0.12685 0.17122 0.1294 C 0.17396 0.13148 0.17656 0.13426 0.17943 0.13588 C 0.18255 0.13797 0.18607 0.13866 0.18932 0.14028 C 0.19167 0.14167 0.19362 0.14352 0.19583 0.14468 C 0.19909 0.14653 0.2026 0.14699 0.2056 0.14908 C 0.20781 0.15047 0.2099 0.15209 0.21224 0.15347 C 0.23503 0.16713 0.20521 0.14746 0.22852 0.16435 C 0.23281 0.1676 0.23815 0.16852 0.24154 0.17315 C 0.24831 0.18241 0.24453 0.17778 0.25299 0.18658 C 0.25404 0.18866 0.25508 0.19097 0.25625 0.19306 C 0.25781 0.19584 0.25977 0.19861 0.26107 0.20162 C 0.26198 0.20394 0.26198 0.20625 0.26276 0.20834 C 0.27044 0.22917 0.26562 0.21111 0.26927 0.22593 C 0.27005 0.25162 0.26341 0.27014 0.27409 0.28727 C 0.27565 0.28982 0.27734 0.29167 0.27904 0.29398 L 0.28086 0.3007 L 0.28086 0.30093 " pathEditMode="relative" rAng="0" ptsTypes="AAAAAAAAAAAAAAAAAAAAAAAAAAAAAAAAAAAAA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6.25E-7 4.81481E-6 C -0.00234 0.00833 -0.00391 0.01782 -0.00703 0.02546 C -0.00859 0.02962 -0.01172 0.03101 -0.01393 0.03425 C -0.01823 0.0405 -0.02044 0.04745 -0.02578 0.05138 C -0.0332 0.05694 -0.03607 0.05671 -0.04297 0.05995 C -0.05482 0.0655 -0.03984 0.06041 -0.05833 0.06574 C -0.07031 0.07245 -0.05599 0.06504 -0.07904 0.07152 C -0.08073 0.07199 -0.08229 0.07384 -0.08412 0.0743 C -0.08854 0.07569 -0.09323 0.07615 -0.09779 0.07708 C -0.11497 0.08425 -0.10703 0.08032 -0.12175 0.08865 C -0.12344 0.08958 -0.12539 0.08981 -0.12682 0.09143 C -0.12865 0.09351 -0.13021 0.0956 -0.13203 0.09699 C -0.13529 0.09953 -0.13932 0.09953 -0.14232 0.10277 C -0.14883 0.11041 -0.14544 0.10763 -0.1526 0.11157 C -0.15443 0.11435 -0.15586 0.11736 -0.15781 0.12013 C -0.15925 0.12222 -0.16146 0.12337 -0.16289 0.12592 C -0.16615 0.13148 -0.16667 0.13587 -0.1681 0.14305 C -0.16862 0.15925 -0.16875 0.17546 -0.16966 0.19166 C -0.16992 0.19467 -0.17148 0.19722 -0.17148 0.20023 C -0.17148 0.20717 -0.17018 0.21365 -0.16966 0.22037 C -0.17344 0.22453 -0.17539 0.228 -0.17995 0.22893 C -0.18229 0.22939 -0.18464 0.22893 -0.18672 0.22893 L -0.18672 0.22916 " pathEditMode="relative" rAng="0" ptsTypes="AAAAAAAAAAAAAAAAAAAAAAAA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L -0.00013 0.00023 C 0.00039 0.02708 0.00169 0.05394 0.00169 0.08148 C 0.00169 0.08241 0.00274 0.15208 -0.00182 0.17731 C -0.00286 0.18218 -0.00443 0.18657 -0.00534 0.19144 C -0.00625 0.19491 -0.00638 0.19884 -0.00716 0.20185 C -0.00976 0.21181 -0.01289 0.22083 -0.01601 0.23056 C -0.01706 0.23403 -0.01823 0.23773 -0.0194 0.24097 C -0.02057 0.24468 -0.02161 0.24838 -0.02292 0.25185 C -0.02461 0.25671 -0.02643 0.26111 -0.02812 0.26597 C -0.03047 0.27315 -0.03503 0.28727 -0.03503 0.2875 C -0.03685 0.29792 -0.03659 0.29931 -0.04036 0.30856 C -0.04193 0.3125 -0.04401 0.31528 -0.04557 0.31921 C -0.05768 0.34907 -0.03893 0.30926 -0.0543 0.34051 C -0.05859 0.36713 -0.05273 0.33426 -0.0595 0.36181 C -0.06029 0.36505 -0.06081 0.36875 -0.06133 0.37245 C -0.06328 0.4 -0.0612 0.38981 -0.06484 0.40463 L -0.06641 0.40463 " pathEditMode="relative" rAng="0" ptsTypes="AAAAAAAAAAAAAAAAAA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88889E-6 L -1.66667E-6 8.88889E-6 C -0.00117 0.00857 -0.0026 0.01714 -0.00338 0.02593 C -0.00651 0.06204 -0.00143 0.04561 -0.0082 0.06366 C -0.01757 0.11366 -0.01041 0.08288 -0.02122 0.11876 C -0.02304 0.12431 -0.02408 0.13079 -0.02617 0.13612 C -0.02786 0.14052 -0.03073 0.14352 -0.03268 0.14769 C -0.03515 0.15325 -0.03685 0.1595 -0.03919 0.16505 C -0.04088 0.16899 -0.04283 0.17246 -0.04414 0.17663 C -0.04557 0.18126 -0.04596 0.18658 -0.04739 0.19121 C -0.04922 0.19723 -0.05182 0.20255 -0.0539 0.20857 C -0.05742 0.21899 -0.06119 0.23056 -0.06536 0.24052 C -0.06862 0.24815 -0.07213 0.25556 -0.07513 0.26366 C -0.07617 0.26644 -0.07721 0.26945 -0.07838 0.27223 C -0.07994 0.27616 -0.08151 0.28033 -0.0832 0.2838 C -0.0901 0.29815 -0.08672 0.28681 -0.0931 0.30417 C -0.09752 0.31667 -0.10169 0.3294 -0.10612 0.3419 C -0.10716 0.34491 -0.10846 0.34746 -0.10937 0.35047 C -0.11106 0.35649 -0.11757 0.38149 -0.12083 0.38542 L -0.12565 0.39121 C -0.12929 0.41042 -0.13073 0.4095 -0.12734 0.43172 C -0.12682 0.43496 -0.12408 0.44052 -0.12408 0.44052 L -0.12408 0.44052 " pathEditMode="relative" ptsTypes="AAAAAAAAAAAAAAAAAAAAAAA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1667E-6 -2.96296E-6 L 5.41667E-6 -2.96296E-6 C -0.00221 0.00857 -0.00494 0.0169 -0.00663 0.02593 C -0.00768 0.03148 -0.00755 0.03773 -0.0082 0.04329 C -0.00859 0.0463 -0.00937 0.04908 -0.00989 0.05208 C -0.02161 0.12708 -0.01171 0.07245 -0.01966 0.10995 C -0.02421 0.13171 -0.01861 0.11898 -0.03268 0.15648 C -0.03372 0.15926 -0.03593 0.16019 -0.03749 0.16227 C -0.04101 0.17222 -0.04296 0.17963 -0.04739 0.1882 C -0.05377 0.20139 -0.05325 0.19838 -0.06041 0.20857 C -0.06367 0.2132 -0.06679 0.21852 -0.07018 0.22315 C -0.0733 0.22732 -0.07682 0.23056 -0.07994 0.23472 C -0.09479 0.25463 -0.08385 0.24491 -0.09791 0.25486 C -0.10117 0.26088 -0.10494 0.26574 -0.10768 0.27245 C -0.11093 0.28009 -0.11445 0.2875 -0.11744 0.2956 C -0.11848 0.29838 -0.11927 0.30185 -0.1207 0.30417 C -0.12473 0.31065 -0.1289 0.31736 -0.13372 0.32176 C -0.13775 0.32523 -0.14166 0.32801 -0.14518 0.33333 C -0.14687 0.33588 -0.1483 0.33935 -0.14999 0.3419 C -0.15351 0.34722 -0.15755 0.35185 -0.16145 0.35648 C -0.17552 0.39398 -0.16796 0.3669 -0.16796 0.4463 L -0.16966 0.44931 " pathEditMode="relative" ptsTypes="AAAAAAAAAAAAAAAAAAAAAA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-3.33333E-6 C -0.01081 0.01898 -0.01224 0.02292 -0.02383 0.03912 C -0.02891 0.0463 -0.03542 0.05255 -0.03971 0.06042 C -0.04349 0.0669 -0.04414 0.07477 -0.04766 0.08148 C -0.05039 0.08635 -0.05482 0.09005 -0.0582 0.09445 C -0.06563 0.10463 -0.07044 0.11459 -0.0793 0.12338 C -0.08255 0.12662 -0.08672 0.12824 -0.08984 0.13148 C -0.09466 0.13635 -0.09805 0.1426 -0.10313 0.14723 C -0.11133 0.15486 -0.1207 0.16135 -0.12956 0.16829 C -0.13164 0.16991 -0.14948 0.18449 -0.15339 0.18681 L -0.16641 0.19445 C -0.16823 0.19723 -0.16953 0.2 -0.17161 0.20255 C -0.18594 0.21922 -0.19128 0.2169 -0.21133 0.23681 C -0.21406 0.23936 -0.21641 0.24213 -0.21927 0.24445 C -0.22161 0.24653 -0.22461 0.24792 -0.22708 0.24977 C -0.23073 0.25232 -0.23424 0.25486 -0.23763 0.25787 C -0.24063 0.26019 -0.24271 0.2632 -0.2457 0.26551 C -0.24792 0.2676 -0.25091 0.26898 -0.25352 0.27084 C -0.25807 0.27408 -0.26211 0.27848 -0.2668 0.28125 C -0.26992 0.28357 -0.27396 0.28473 -0.27734 0.28681 C -0.31354 0.30926 -0.26549 0.28079 -0.29583 0.30255 C -0.29896 0.30486 -0.30326 0.30556 -0.30638 0.30787 C -0.30938 0.30996 -0.3112 0.31343 -0.31419 0.31551 C -0.31927 0.31898 -0.32513 0.32014 -0.32995 0.32361 C -0.36224 0.34491 -0.31211 0.31852 -0.34857 0.33658 L -0.36432 0.35255 C -0.36706 0.3551 -0.3707 0.35695 -0.3724 0.36042 C -0.38099 0.37778 -0.37344 0.36436 -0.38542 0.38125 C -0.38919 0.38658 -0.38958 0.39746 -0.39596 0.39746 L -0.40924 0.39746 L -0.41172 0.39746 " pathEditMode="relative" rAng="0" ptsTypes="AAAAAAAAAAAAAAAAAAAAAAAAAAAAAA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6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-1.48148E-6 C -0.00117 0.03287 -0.00299 0.05139 -4.16667E-6 0.08403 C 0.00039 0.08819 0.00235 0.09143 0.00326 0.0956 C 0.00456 0.10116 0.0056 0.10694 0.00651 0.11296 C 0.00768 0.12014 0.00782 0.12917 0.00977 0.13611 C 0.01068 0.13912 0.01198 0.1419 0.01302 0.14467 C 0.0142 0.15162 0.01524 0.15833 0.01628 0.16505 C 0.0168 0.16805 0.01719 0.17106 0.01797 0.17384 C 0.0211 0.18495 0.0237 0.19005 0.02774 0.19977 C 0.02826 0.20278 0.02865 0.20579 0.0293 0.20856 C 0.03138 0.21574 0.03282 0.21759 0.03594 0.22315 L 0.03594 0.22315 " pathEditMode="relative" ptsTypes="AAAAAAAAAAAAA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3.95833E-6 2.59259E-6 C -0.00664 0.01435 -0.01406 0.02778 -0.01966 0.04329 C -0.02344 0.05394 -0.02604 0.06644 -0.03099 0.07523 C -0.0414 0.09352 -0.05247 0.11065 -0.06198 0.13033 C -0.06523 0.13704 -0.06823 0.14445 -0.07174 0.1507 C -0.07851 0.16181 -0.08646 0.17084 -0.09297 0.18241 C -0.09791 0.19121 -0.1026 0.20023 -0.10768 0.20857 C -0.11797 0.2257 -0.12174 0.22408 -0.13541 0.24329 C -0.14349 0.25486 -0.15143 0.26713 -0.15989 0.27801 C -0.16185 0.28079 -0.16432 0.28148 -0.1664 0.28403 C -0.17083 0.28935 -0.17513 0.2956 -0.17943 0.30139 C -0.18372 0.30718 -0.18776 0.31366 -0.19245 0.31875 C -0.19518 0.32153 -0.19778 0.325 -0.20065 0.32732 C -0.20547 0.33125 -0.21172 0.3338 -0.21693 0.33611 C -0.22448 0.34283 -0.23294 0.34722 -0.23971 0.35648 C -0.24193 0.35926 -0.24375 0.3632 -0.24622 0.36505 C -0.24883 0.36713 -0.25169 0.3669 -0.25443 0.36806 C -0.25768 0.37084 -0.26107 0.37361 -0.26419 0.37662 C -0.27799 0.39028 -0.25638 0.37292 -0.2789 0.39121 C -0.28151 0.39329 -0.28424 0.39514 -0.28698 0.39699 C -0.28867 0.39792 -0.29036 0.39838 -0.29193 0.39977 C -0.29479 0.40232 -0.29713 0.40625 -0.30013 0.40857 C -0.30325 0.41111 -0.30664 0.41204 -0.30989 0.41435 C -0.31211 0.41597 -0.31419 0.41829 -0.3164 0.42014 C -0.32265 0.425 -0.32526 0.4257 -0.33099 0.43171 C -0.33437 0.43542 -0.33763 0.43935 -0.34088 0.44329 C -0.34245 0.44514 -0.3444 0.44676 -0.3457 0.44908 C -0.34739 0.45209 -0.34883 0.45509 -0.35065 0.45787 C -0.35208 0.45996 -0.35403 0.46134 -0.35547 0.46366 C -0.35898 0.46898 -0.36523 0.48102 -0.36523 0.48102 C -0.36732 0.49144 -0.36693 0.48658 -0.36693 0.4956 L -0.36849 0.4956 " pathEditMode="relative" ptsTypes="AAAAAAAAAAAAAAAAAAAAAAAAAAAAAAA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1.11111E-6 C 0.01029 -0.00116 0.0207 -0.00023 0.03086 -0.00301 C 0.06758 -0.01343 0.06576 -0.02407 0.09779 -0.02639 C 0.13151 -0.0287 0.16523 -0.02824 0.19883 -0.02917 C 0.20807 -0.03032 0.21732 -0.03056 0.22656 -0.03218 C 0.2293 -0.03264 0.23203 -0.03495 0.23477 -0.03495 C 0.24896 -0.03495 0.27708 -0.03218 0.27708 -0.03218 L 0.27708 -0.03218 " pathEditMode="relative" ptsTypes="AAAAAAAAA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03704E-6 L -4.375E-6 7.03704E-6 C 0.00912 -0.00092 0.01849 -0.00069 0.02761 -0.003 C 0.03386 -0.00439 0.03946 -0.00948 0.04558 -0.01157 C 0.05313 -0.01435 0.06081 -0.0155 0.06836 -0.01735 C 0.07175 -0.01828 0.07487 -0.01967 0.07826 -0.02036 C 0.08959 -0.02268 0.10104 -0.02476 0.1125 -0.02615 C 0.12357 -0.02754 0.18229 -0.03124 0.19076 -0.03194 C 0.19401 -0.03286 0.19727 -0.03356 0.20052 -0.03472 C 0.20222 -0.03541 0.20365 -0.03726 0.20534 -0.03772 C 0.21133 -0.03911 0.21732 -0.03958 0.22331 -0.0405 C 0.225 -0.03958 0.22696 -0.03981 0.22826 -0.03772 C 0.22943 -0.03564 0.22904 -0.03171 0.22982 -0.02893 C 0.23073 -0.02592 0.23203 -0.02314 0.23308 -0.02036 C 0.23737 0.01042 0.23164 -0.02569 0.23802 7.03704E-6 C 0.24362 0.02246 0.23841 0.01228 0.24297 0.02038 L 0.24297 0.02038 " pathEditMode="relative" ptsTypes="AAAAAAAAAAAAAAAAA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4.16667E-7 3.7037E-7 C 0.01029 0.00139 0.01458 0.00185 0.02487 0.00393 L 0.03516 0.00602 C 0.03906 0.00671 0.0431 0.00718 0.04701 0.00833 C 0.05547 0.01065 0.0638 0.01551 0.07214 0.01667 C 0.0905 0.01944 0.08958 0.01852 0.11068 0.02523 C 0.11419 0.02639 0.11745 0.02847 0.12096 0.0294 C 0.13138 0.03218 0.14193 0.03356 0.15221 0.03588 L 0.1905 0.04421 C 0.20234 0.05139 0.19349 0.04699 0.20703 0.05069 C 0.2112 0.05185 0.21576 0.05393 0.22018 0.05509 C 0.23438 0.05833 0.24909 0.05949 0.26328 0.06343 C 0.26563 0.06435 0.2681 0.06481 0.27044 0.06574 C 0.27266 0.0662 0.27435 0.06736 0.27643 0.06782 C 0.28294 0.06944 0.28932 0.06991 0.29557 0.07199 C 0.29714 0.07245 0.29857 0.07338 0.3 0.07431 C 0.30404 0.07569 0.30781 0.07731 0.31211 0.07847 C 0.31888 0.08009 0.32578 0.08125 0.33268 0.08264 C 0.33568 0.0831 0.33854 0.08403 0.34141 0.08472 C 0.34857 0.08634 0.35547 0.08704 0.36237 0.08889 L 0.37708 0.09329 C 0.37917 0.09398 0.38086 0.09491 0.38294 0.0956 C 0.38633 0.0963 0.38997 0.09676 0.39336 0.09745 C 0.39662 0.09838 0.40833 0.10347 0.40964 0.10393 C 0.41094 0.10463 0.41263 0.10486 0.41419 0.10602 C 0.41576 0.10718 0.4168 0.10926 0.41836 0.11042 C 0.42031 0.11157 0.42253 0.11157 0.42435 0.1125 C 0.42982 0.11458 0.42839 0.11505 0.43477 0.11667 C 0.44154 0.11829 0.44492 0.11806 0.45091 0.12106 C 0.45221 0.1213 0.453 0.12222 0.45391 0.12338 L 0.4556 0.12338 " pathEditMode="relative" rAng="0" ptsTypes="AAAAAAAAAAAAAAAAAAAAAAAAAAAAAAAA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2.29167E-6 0.00023 C 0.0362 -0.02014 0.00261 -0.00046 0.03242 -0.0206 C 0.04167 -0.02685 0.05183 -0.03032 0.06042 -0.03842 C 0.07305 -0.05046 0.06732 -0.04699 0.07748 -0.05116 C 0.07956 -0.05278 0.08151 -0.05509 0.08373 -0.05625 C 0.08933 -0.05926 0.103 -0.06065 0.10703 -0.06134 C 0.11068 -0.06204 0.11433 -0.06296 0.11784 -0.06389 C 0.13321 -0.07407 0.11888 -0.06574 0.14427 -0.07153 C 0.14597 -0.07199 0.14727 -0.07361 0.14883 -0.07407 C 0.15443 -0.07592 0.16901 -0.07824 0.17383 -0.07916 C 0.1888 -0.0875 0.17787 -0.08264 0.19714 -0.0868 C 0.20026 -0.0875 0.20339 -0.08842 0.20638 -0.08935 C 0.20899 -0.09004 0.21146 -0.0912 0.21406 -0.0919 C 0.22031 -0.09305 0.22656 -0.09352 0.23268 -0.09444 C 0.24193 -0.09954 0.23308 -0.09491 0.24675 -0.09954 C 0.2638 -0.10509 0.23646 -0.09954 0.27005 -0.10463 C 0.27266 -0.10555 0.27526 -0.10625 0.27787 -0.10717 C 0.27982 -0.1081 0.2819 -0.10903 0.28412 -0.10972 C 0.28711 -0.11065 0.29024 -0.11134 0.29336 -0.11227 C 0.31003 -0.10972 0.31315 -0.10787 0.3306 -0.11227 C 0.33386 -0.11319 0.33672 -0.11574 0.33985 -0.11736 L 0.34453 -0.11991 C 0.3461 -0.12083 0.34805 -0.1206 0.34922 -0.12245 L 0.35078 -0.125 L 0.35248 -0.13495 " pathEditMode="relative" rAng="0" ptsTypes="AAAAAAAAAAAAAAAAAAAAAAAAAA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38778E-17 L -6.66667E-6 1.38778E-17 L 0.0358 -0.01759 C 0.03906 -0.01922 0.04218 -0.02222 0.04557 -0.02338 C 0.05091 -0.025 0.0565 -0.02547 0.06184 -0.02616 C 0.33528 -0.06736 0.23346 -0.05602 0.40429 -0.07246 C 0.40533 -0.07547 0.40663 -0.07801 0.40755 -0.08125 C 0.40833 -0.08403 0.40924 -0.08982 0.40924 -0.08982 L 0.40924 -0.08982 " pathEditMode="relative" ptsTypes="AAAAAAAAA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2963E-6 L 3.33333E-6 6.2963E-6 C -0.00391 0.00765 -0.00716 0.01621 -0.01146 0.02315 C -0.0138 0.02686 -0.01693 0.02871 -0.01966 0.03172 C -0.04961 0.06598 -0.01836 0.03427 -0.05065 0.06065 C -0.12318 0.12061 -0.02708 0.04862 -0.12565 0.11876 C -0.12943 0.1213 -0.13307 0.1257 -0.13698 0.12732 C -0.14557 0.13126 -0.14818 0.13195 -0.1582 0.1389 C -0.16328 0.14237 -0.16784 0.14769 -0.17292 0.15047 C -0.17826 0.15348 -0.18385 0.15417 -0.18919 0.15626 C -0.19362 0.15811 -0.19792 0.16042 -0.20221 0.16204 C -0.21497 0.1669 -0.21315 0.16343 -0.22839 0.17084 C -0.2388 0.17593 -0.24961 0.17964 -0.25937 0.1882 C -0.26497 0.19329 -0.26771 0.19607 -0.27396 0.19978 C -0.27617 0.20116 -0.27839 0.20116 -0.28047 0.20278 C -0.29896 0.21575 -0.28203 0.20857 -0.29844 0.21436 C -0.30065 0.21621 -0.3026 0.21876 -0.30495 0.22015 C -0.30977 0.22269 -0.31484 0.22362 -0.31966 0.22593 C -0.32135 0.22663 -0.32305 0.22732 -0.32461 0.22871 C -0.3263 0.23033 -0.3276 0.23334 -0.32943 0.2345 C -0.33424 0.2382 -0.33919 0.24028 -0.34414 0.24329 L -0.34896 0.24607 C -0.35521 0.25348 -0.35247 0.24954 -0.35716 0.25788 L -0.35872 0.25788 " pathEditMode="relative" ptsTypes="AAAAAAAAAAAAAAAAAAAAAAAA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1.85185E-6 C -0.00989 0.00093 -0.01966 0.00116 -0.02943 0.00278 C -0.03763 0.00417 -0.0457 0.00648 -0.0539 0.00857 C -0.05716 0.00949 -0.06041 0.01111 -0.06367 0.01158 C -0.08151 0.01389 -0.09948 0.01528 -0.11745 0.01736 C -0.12018 0.01829 -0.12291 0.01945 -0.12565 0.02014 C -0.12943 0.0213 -0.1332 0.02176 -0.13698 0.02315 C -0.16536 0.03241 -0.13802 0.02616 -0.1664 0.03172 C -0.17487 0.03542 -0.17916 0.03773 -0.18919 0.04051 C -0.19401 0.0419 -0.19896 0.04213 -0.2039 0.04329 C -0.21693 0.04676 -0.20716 0.04537 -0.21849 0.04908 C -0.225 0.05139 -0.23151 0.05371 -0.23815 0.05486 C -0.24622 0.05648 -0.25443 0.05695 -0.2625 0.05787 C -0.2888 0.06945 -0.26002 0.05764 -0.32773 0.06366 C -0.33711 0.06435 -0.33125 0.06736 -0.33919 0.06945 C -0.34518 0.07084 -0.35117 0.07107 -0.35716 0.07223 C -0.36094 0.07315 -0.36471 0.07431 -0.36849 0.07523 C -0.37018 0.07616 -0.37187 0.07662 -0.37344 0.07801 C -0.37513 0.07963 -0.37656 0.08241 -0.37838 0.0838 C -0.38034 0.08542 -0.38268 0.08588 -0.38489 0.08681 C -0.38984 0.09283 -0.39271 0.09723 -0.39948 0.09838 L -0.41575 0.10139 L -0.41575 0.10139 " pathEditMode="relative" ptsTypes="AAAAAAAAAAAAAAAAAAAAAA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2.70833E-6 1.85185E-6 C -0.02995 -0.00185 -0.0599 -0.00741 -0.08972 -0.00579 C -0.17943 -0.00069 -0.2069 0.00509 -0.26914 0.01736 C -0.27136 0.01829 -0.27357 0.01921 -0.27565 0.02037 C -0.27735 0.02106 -0.27891 0.02269 -0.2806 0.02315 C -0.29245 0.02662 -0.30456 0.02894 -0.31641 0.03194 C -0.32513 0.03866 -0.33438 0.04398 -0.34258 0.05231 C -0.34597 0.05556 -0.35065 0.0669 -0.35065 0.0669 L -0.35065 0.0669 " pathEditMode="relative" ptsTypes="AAAAAAAA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33333E-6 L 5.83333E-6 3.33333E-6 C 0.03412 -0.00625 -0.00325 0.00162 0.03751 -0.01181 C 0.04506 -0.01412 0.06029 -0.0176 0.06029 -0.0176 C 0.07579 -0.02848 0.06771 -0.02454 0.09454 -0.02616 C 0.11732 -0.02755 0.14011 -0.02824 0.16303 -0.02917 C 0.16745 -0.03172 0.16954 -0.03102 0.1711 -0.04074 C 0.17227 -0.04723 0.17162 -0.0544 0.17279 -0.06111 C 0.17383 -0.06713 0.17774 -0.07315 0.18087 -0.07547 C 0.18191 -0.07616 0.18308 -0.07547 0.18425 -0.07547 L 0.18425 -0.07547 " pathEditMode="relative" ptsTypes="AAAAAAAAA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5.18519E-6 L 2.91667E-6 5.18519E-6 C -0.00339 -0.00786 -0.00612 -0.0162 -0.0099 -0.02337 C -0.01367 -0.03055 -0.03021 -0.04976 -0.03268 -0.05231 C -0.04388 -0.06435 -0.05521 -0.07661 -0.06693 -0.08703 C -0.07122 -0.09097 -0.07539 -0.0956 -0.07995 -0.09861 C -0.08412 -0.10138 -0.08867 -0.10231 -0.09297 -0.10439 C -0.13333 -0.12499 -0.11302 -0.11944 -0.14024 -0.12476 C -0.14193 -0.12569 -0.14349 -0.12708 -0.14518 -0.12754 C -0.14844 -0.12893 -0.15169 -0.12939 -0.15495 -0.13055 C -0.15768 -0.13148 -0.16042 -0.1324 -0.16315 -0.13333 L -0.24466 -0.13055 C -0.24688 -0.13032 -0.24896 -0.12823 -0.25117 -0.12754 C -0.25547 -0.12638 -0.2599 -0.12615 -0.26419 -0.12476 C -0.26862 -0.12337 -0.27292 -0.12152 -0.27721 -0.11898 C -0.27891 -0.11805 -0.28047 -0.11666 -0.28216 -0.11597 C -0.28646 -0.11458 -0.29076 -0.11411 -0.29518 -0.11319 C -0.3056 -0.10694 -0.29375 -0.11342 -0.30977 -0.1074 C -0.33503 -0.09768 -0.3112 -0.10462 -0.33425 -0.09861 C -0.33594 -0.09768 -0.33763 -0.09722 -0.33919 -0.09583 C -0.34089 -0.09421 -0.34232 -0.09143 -0.34401 -0.09004 C -0.34609 -0.08842 -0.34844 -0.08842 -0.35052 -0.08703 C -0.35169 -0.08634 -0.35274 -0.08518 -0.35378 -0.08425 L -0.35378 -0.08425 " pathEditMode="relative" ptsTypes="AAAAAAAAAAAAAAAAAAAAAAAA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6.66667E-6 L 1.45833E-6 -6.66667E-6 C -0.00989 -0.0088 -0.01966 -0.01714 -0.02943 -0.02616 C -0.03216 -0.02894 -0.0345 -0.03311 -0.0375 -0.03496 C -0.07435 -0.05741 -0.11068 -0.08241 -0.14844 -0.09885 C -0.16914 -0.10765 -0.19088 -0.10556 -0.21198 -0.11042 C -0.25378 -0.11991 -0.22331 -0.11899 -0.24453 -0.11899 L -0.23971 -0.11621 " pathEditMode="relative" ptsTypes="AAAAAAAA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04" y="1338293"/>
            <a:ext cx="6316833" cy="5866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85" y="162137"/>
            <a:ext cx="1461111" cy="1461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6" y="3036132"/>
            <a:ext cx="1260563" cy="1448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68" y="545499"/>
            <a:ext cx="1147386" cy="1253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97" y="196510"/>
            <a:ext cx="1218825" cy="1809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53" y="4862374"/>
            <a:ext cx="1419437" cy="1774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03" y="443224"/>
            <a:ext cx="1404150" cy="11820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55" y="5448179"/>
            <a:ext cx="1308260" cy="1046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69" y="4097061"/>
            <a:ext cx="1715164" cy="12863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9" y="360950"/>
            <a:ext cx="1333500" cy="2114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1" y="1570935"/>
            <a:ext cx="1928789" cy="16740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21" y="2956452"/>
            <a:ext cx="2601907" cy="19566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7" y="2540245"/>
            <a:ext cx="1097077" cy="15864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35" y="4549944"/>
            <a:ext cx="1924438" cy="21975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368" y="1729977"/>
            <a:ext cx="2533239" cy="14324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21" y="4830739"/>
            <a:ext cx="606143" cy="15911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53" y="3898043"/>
            <a:ext cx="1540601" cy="11462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69" y="364593"/>
            <a:ext cx="1436982" cy="11577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76" y="2029259"/>
            <a:ext cx="1166989" cy="10540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4" y="208411"/>
            <a:ext cx="1816476" cy="14168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81" y="254089"/>
            <a:ext cx="1752376" cy="175237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9" y="4761689"/>
            <a:ext cx="1163380" cy="1660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82" y="162137"/>
            <a:ext cx="1593438" cy="201979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75" y="5564987"/>
            <a:ext cx="977743" cy="9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92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38778E-17 L 1.25E-6 1.38778E-17 C 0.00416 0.00162 0.00833 0.00232 0.0125 0.00486 C 0.01406 0.00579 0.0151 0.00857 0.01666 0.00973 C 0.01836 0.01111 0.02031 0.01135 0.02213 0.01227 C 0.02356 0.01389 0.02474 0.01598 0.0263 0.01713 C 0.02786 0.01829 0.03776 0.02176 0.0388 0.02199 C 0.04479 0.02385 0.05078 0.02662 0.0569 0.02709 C 0.09804 0.02917 0.13932 0.02871 0.18046 0.0294 L 0.2013 0.03195 C 0.21237 0.03287 0.22356 0.03287 0.23463 0.03449 C 0.24023 0.03519 0.2457 0.0382 0.2513 0.03935 L 0.2625 0.0419 C 0.27994 0.05417 0.26783 0.04723 0.30416 0.04931 L 0.35963 0.05162 C 0.38216 0.06181 0.37057 0.05834 0.3944 0.06158 C 0.40234 0.06621 0.39453 0.06204 0.40546 0.06644 C 0.40924 0.06806 0.41289 0.06968 0.41666 0.07153 C 0.42161 0.07385 0.42825 0.0794 0.4319 0.0838 L 0.43606 0.08866 C 0.43958 0.10741 0.43437 0.08519 0.44166 0.10116 C 0.44257 0.10301 0.44231 0.10625 0.44296 0.10857 C 0.44401 0.11158 0.44882 0.12153 0.45 0.1257 C 0.45117 0.13056 0.45182 0.13565 0.45273 0.14051 C 0.45312 0.14306 0.45338 0.1456 0.45416 0.14792 L 0.4569 0.15787 C 0.45729 0.175 0.45833 0.19236 0.45833 0.20973 C 0.45833 0.22037 0.45729 0.23102 0.4569 0.24167 C 0.45677 0.24329 0.4569 0.24491 0.4569 0.24676 L 0.4569 0.24676 " pathEditMode="relative" ptsTypes="AAAAAAAAAAAAAAAAAAAAAAAAAAAA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25E-6 7.77778E-6 L -8.125E-6 7.77778E-6 C 0.00481 0.00277 0.01002 0.00417 0.01458 0.00857 C 0.01627 0.01019 0.01627 0.01505 0.01783 0.01737 C 0.01927 0.01922 0.02109 0.01922 0.02278 0.02014 C 0.02552 0.02408 0.02799 0.02825 0.03085 0.03172 C 0.03971 0.04283 0.06614 0.06436 0.06835 0.06667 C 0.07721 0.07477 0.08593 0.0838 0.09453 0.0926 C 0.09895 0.09723 0.10299 0.10278 0.10755 0.10718 C 0.10898 0.10857 0.1108 0.1088 0.11236 0.10996 C 0.11575 0.11274 0.119 0.11575 0.12226 0.11876 C 0.12499 0.12153 0.12747 0.12524 0.13033 0.12755 C 0.14166 0.13589 0.15364 0.14098 0.16458 0.1507 C 0.16783 0.15348 0.17096 0.15672 0.17434 0.15926 C 0.18489 0.16737 0.19622 0.17269 0.20703 0.17964 C 0.21406 0.18426 0.22122 0.18913 0.22812 0.19422 C 0.23046 0.19584 0.23255 0.19792 0.23463 0.20001 C 0.23749 0.20278 0.23984 0.20649 0.24283 0.20857 C 0.27382 0.23056 0.269 0.22524 0.29505 0.23774 C 0.30143 0.24075 0.29895 0.24121 0.30637 0.24352 C 0.31406 0.24561 0.32161 0.24723 0.32929 0.24931 C 0.33255 0.25001 0.3358 0.25116 0.33906 0.25209 C 0.35143 0.2595 0.34127 0.25394 0.36679 0.26089 C 0.37005 0.26181 0.3733 0.26274 0.37656 0.26366 C 0.38333 0.26551 0.39088 0.26714 0.39765 0.26945 C 0.39986 0.27038 0.40208 0.27153 0.40429 0.27246 C 0.42434 0.2801 0.41458 0.27477 0.42539 0.28126 C 0.4302 0.28681 0.43124 0.28727 0.43515 0.29561 C 0.43645 0.29839 0.43736 0.30139 0.43854 0.3044 C 0.43749 0.3176 0.43789 0.32524 0.43515 0.33635 C 0.43424 0.34028 0.43294 0.34376 0.4319 0.34792 C 0.43124 0.3507 0.43098 0.35371 0.43033 0.35649 C 0.42747 0.36829 0.4263 0.36714 0.42539 0.37964 C 0.42512 0.38357 0.42539 0.38751 0.42539 0.39144 L 0.42539 0.39144 " pathEditMode="relative" ptsTypes="AAAAAAAAAAAAAAAAAAAAAAAAAAAAAAAAAAA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6 L 3.75E-6 7.40741E-6 C 0.0043 0.00279 0.00872 0.0051 0.01302 0.00857 C 0.01966 0.0139 0.02552 0.02292 0.03255 0.02593 C 0.03984 0.02917 0.03971 0.02871 0.04727 0.03473 C 0.05273 0.03913 0.05625 0.04399 0.06185 0.0463 C 0.08216 0.05464 0.07982 0.05232 0.1043 0.05487 C 0.10703 0.05603 0.10964 0.05718 0.11237 0.05788 C 0.12044 0.05996 0.13763 0.06251 0.14505 0.06366 C 0.15339 0.06737 0.1513 0.06667 0.16133 0.06945 L 0.18411 0.07524 L 0.19883 0.08404 C 0.20039 0.08496 0.20195 0.08635 0.20378 0.08681 L 0.2151 0.08982 C 0.2237 0.09491 0.21719 0.09144 0.22982 0.09561 C 0.23437 0.097 0.23984 0.09908 0.24453 0.1014 C 0.24609 0.10209 0.24779 0.10325 0.24935 0.10417 C 0.25104 0.10626 0.25273 0.10765 0.2543 0.10996 C 0.26497 0.12709 0.26341 0.12431 0.26888 0.1389 C 0.2694 0.14191 0.26966 0.14515 0.27057 0.14769 C 0.27187 0.15116 0.27396 0.15325 0.27539 0.15649 C 0.27669 0.15904 0.2776 0.16228 0.27865 0.16505 C 0.2793 0.16806 0.27956 0.17107 0.28034 0.17385 C 0.28125 0.17686 0.28268 0.17941 0.28359 0.18241 C 0.28477 0.18612 0.28581 0.19029 0.28685 0.19399 C 0.28932 0.21135 0.28854 0.20163 0.28854 0.22316 L 0.28854 0.22316 " pathEditMode="relative" ptsTypes="AAAAAAAAAAAAAAAAAAAAAAAAAAA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-2.59259E-6 C 0.00482 0.00278 0.01003 0.00486 0.01458 0.00857 C 0.01667 0.00996 0.01771 0.0132 0.01953 0.01505 C 0.02096 0.0169 0.02279 0.01806 0.02435 0.01945 C 0.02656 0.02153 0.02878 0.02385 0.03086 0.02616 C 0.03424 0.02963 0.03776 0.0331 0.04076 0.03704 C 0.04258 0.03959 0.04349 0.04352 0.04557 0.04584 C 0.0474 0.04815 0.05 0.04885 0.05208 0.05023 L 0.05859 0.06366 C 0.05977 0.06574 0.06029 0.06852 0.06185 0.07014 L 0.07656 0.0831 C 0.07826 0.08472 0.07956 0.08704 0.08151 0.0875 L 0.08802 0.08982 C 0.1 0.10047 0.0849 0.0875 0.09948 0.09861 C 0.10117 0.09977 0.1026 0.10209 0.10443 0.10301 C 0.11354 0.10718 0.12305 0.10996 0.13216 0.11389 C 0.13685 0.11597 0.13841 0.11713 0.14362 0.11829 C 0.14674 0.11922 0.15013 0.11991 0.15339 0.1206 C 0.15612 0.12199 0.15872 0.12361 0.16146 0.125 C 0.16471 0.12639 0.16836 0.12685 0.17122 0.1294 C 0.17396 0.13148 0.17656 0.13426 0.17943 0.13588 C 0.18255 0.13797 0.18607 0.13866 0.18932 0.14028 C 0.19167 0.14167 0.19362 0.14352 0.19583 0.14468 C 0.19909 0.14653 0.2026 0.14699 0.2056 0.14908 C 0.20781 0.15047 0.2099 0.15209 0.21224 0.15347 C 0.23503 0.16713 0.20521 0.14746 0.22852 0.16435 C 0.23281 0.1676 0.23815 0.16852 0.24154 0.17315 C 0.24831 0.18241 0.24453 0.17778 0.25299 0.18658 C 0.25404 0.18866 0.25508 0.19097 0.25625 0.19306 C 0.25781 0.19584 0.25977 0.19861 0.26107 0.20162 C 0.26198 0.20394 0.26198 0.20625 0.26276 0.20834 C 0.27044 0.22917 0.26562 0.21111 0.26927 0.22593 C 0.27005 0.25162 0.26341 0.27014 0.27409 0.28727 C 0.27565 0.28982 0.27734 0.29167 0.27904 0.29398 L 0.28086 0.3007 L 0.28086 0.30093 " pathEditMode="relative" rAng="0" ptsTypes="AAAAAAAAAAAAAAAAAAAAAAAAAAAAAAAAAAAAA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6.25E-7 4.81481E-6 C -0.00234 0.00833 -0.00391 0.01782 -0.00703 0.02546 C -0.00859 0.02962 -0.01172 0.03101 -0.01393 0.03425 C -0.01823 0.0405 -0.02044 0.04745 -0.02578 0.05138 C -0.0332 0.05694 -0.03607 0.05671 -0.04297 0.05995 C -0.05482 0.0655 -0.03984 0.06041 -0.05833 0.06574 C -0.07031 0.07245 -0.05599 0.06504 -0.07904 0.07152 C -0.08073 0.07199 -0.08229 0.07384 -0.08412 0.0743 C -0.08854 0.07569 -0.09323 0.07615 -0.09779 0.07708 C -0.11497 0.08425 -0.10703 0.08032 -0.12175 0.08865 C -0.12344 0.08958 -0.12539 0.08981 -0.12682 0.09143 C -0.12865 0.09351 -0.13021 0.0956 -0.13203 0.09699 C -0.13529 0.09953 -0.13932 0.09953 -0.14232 0.10277 C -0.14883 0.11041 -0.14544 0.10763 -0.1526 0.11157 C -0.15443 0.11435 -0.15586 0.11736 -0.15781 0.12013 C -0.15925 0.12222 -0.16146 0.12337 -0.16289 0.12592 C -0.16615 0.13148 -0.16667 0.13587 -0.1681 0.14305 C -0.16862 0.15925 -0.16875 0.17546 -0.16966 0.19166 C -0.16992 0.19467 -0.17148 0.19722 -0.17148 0.20023 C -0.17148 0.20717 -0.17018 0.21365 -0.16966 0.22037 C -0.17344 0.22453 -0.17539 0.228 -0.17995 0.22893 C -0.18229 0.22939 -0.18464 0.22893 -0.18672 0.22893 L -0.18672 0.22916 " pathEditMode="relative" rAng="0" ptsTypes="AAAAAAAAAAAAAAAAAAAAAAAA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L -0.00013 0.00023 C 0.00039 0.02708 0.00169 0.05394 0.00169 0.08148 C 0.00169 0.08241 0.00274 0.15208 -0.00182 0.17731 C -0.00286 0.18218 -0.00443 0.18657 -0.00534 0.19144 C -0.00625 0.19491 -0.00638 0.19884 -0.00716 0.20185 C -0.00976 0.21181 -0.01289 0.22083 -0.01601 0.23056 C -0.01706 0.23403 -0.01823 0.23773 -0.0194 0.24097 C -0.02057 0.24468 -0.02161 0.24838 -0.02292 0.25185 C -0.02461 0.25671 -0.02643 0.26111 -0.02812 0.26597 C -0.03047 0.27315 -0.03503 0.28727 -0.03503 0.2875 C -0.03685 0.29792 -0.03659 0.29931 -0.04036 0.30856 C -0.04193 0.3125 -0.04401 0.31528 -0.04557 0.31921 C -0.05768 0.34907 -0.03893 0.30926 -0.0543 0.34051 C -0.05859 0.36713 -0.05273 0.33426 -0.0595 0.36181 C -0.06029 0.36505 -0.06081 0.36875 -0.06133 0.37245 C -0.06328 0.4 -0.0612 0.38981 -0.06484 0.40463 L -0.06641 0.40463 " pathEditMode="relative" rAng="0" ptsTypes="AAAAAAAAAAAAAAAAAA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88889E-6 L -1.66667E-6 8.88889E-6 C -0.00117 0.00857 -0.0026 0.01714 -0.00338 0.02593 C -0.00651 0.06204 -0.00143 0.04561 -0.0082 0.06366 C -0.01757 0.11366 -0.01041 0.08288 -0.02122 0.11876 C -0.02304 0.12431 -0.02408 0.13079 -0.02617 0.13612 C -0.02786 0.14052 -0.03073 0.14352 -0.03268 0.14769 C -0.03515 0.15325 -0.03685 0.1595 -0.03919 0.16505 C -0.04088 0.16899 -0.04283 0.17246 -0.04414 0.17663 C -0.04557 0.18126 -0.04596 0.18658 -0.04739 0.19121 C -0.04922 0.19723 -0.05182 0.20255 -0.0539 0.20857 C -0.05742 0.21899 -0.06119 0.23056 -0.06536 0.24052 C -0.06862 0.24815 -0.07213 0.25556 -0.07513 0.26366 C -0.07617 0.26644 -0.07721 0.26945 -0.07838 0.27223 C -0.07994 0.27616 -0.08151 0.28033 -0.0832 0.2838 C -0.0901 0.29815 -0.08672 0.28681 -0.0931 0.30417 C -0.09752 0.31667 -0.10169 0.3294 -0.10612 0.3419 C -0.10716 0.34491 -0.10846 0.34746 -0.10937 0.35047 C -0.11106 0.35649 -0.11757 0.38149 -0.12083 0.38542 L -0.12565 0.39121 C -0.12929 0.41042 -0.13073 0.4095 -0.12734 0.43172 C -0.12682 0.43496 -0.12408 0.44052 -0.12408 0.44052 L -0.12408 0.44052 " pathEditMode="relative" ptsTypes="AAAAAAAAAAAAAAAAAAAAAAA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1667E-6 -2.96296E-6 L 5.41667E-6 -2.96296E-6 C -0.00221 0.00857 -0.00494 0.0169 -0.00663 0.02593 C -0.00768 0.03148 -0.00755 0.03773 -0.0082 0.04329 C -0.00859 0.0463 -0.00937 0.04908 -0.00989 0.05208 C -0.02161 0.12708 -0.01171 0.07245 -0.01966 0.10995 C -0.02421 0.13171 -0.01861 0.11898 -0.03268 0.15648 C -0.03372 0.15926 -0.03593 0.16019 -0.03749 0.16227 C -0.04101 0.17222 -0.04296 0.17963 -0.04739 0.1882 C -0.05377 0.20139 -0.05325 0.19838 -0.06041 0.20857 C -0.06367 0.2132 -0.06679 0.21852 -0.07018 0.22315 C -0.0733 0.22732 -0.07682 0.23056 -0.07994 0.23472 C -0.09479 0.25463 -0.08385 0.24491 -0.09791 0.25486 C -0.10117 0.26088 -0.10494 0.26574 -0.10768 0.27245 C -0.11093 0.28009 -0.11445 0.2875 -0.11744 0.2956 C -0.11848 0.29838 -0.11927 0.30185 -0.1207 0.30417 C -0.12473 0.31065 -0.1289 0.31736 -0.13372 0.32176 C -0.13775 0.32523 -0.14166 0.32801 -0.14518 0.33333 C -0.14687 0.33588 -0.1483 0.33935 -0.14999 0.3419 C -0.15351 0.34722 -0.15755 0.35185 -0.16145 0.35648 C -0.17552 0.39398 -0.16796 0.3669 -0.16796 0.4463 L -0.16966 0.44931 " pathEditMode="relative" ptsTypes="AAAAAAAAAAAAAAAAAAAAAA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-3.33333E-6 C -0.01081 0.01898 -0.01224 0.02292 -0.02383 0.03912 C -0.02891 0.0463 -0.03542 0.05255 -0.03971 0.06042 C -0.04349 0.0669 -0.04414 0.07477 -0.04766 0.08148 C -0.05039 0.08635 -0.05482 0.09005 -0.0582 0.09445 C -0.06563 0.10463 -0.07044 0.11459 -0.0793 0.12338 C -0.08255 0.12662 -0.08672 0.12824 -0.08984 0.13148 C -0.09466 0.13635 -0.09805 0.1426 -0.10313 0.14723 C -0.11133 0.15486 -0.1207 0.16135 -0.12956 0.16829 C -0.13164 0.16991 -0.14948 0.18449 -0.15339 0.18681 L -0.16641 0.19445 C -0.16823 0.19723 -0.16953 0.2 -0.17161 0.20255 C -0.18594 0.21922 -0.19128 0.2169 -0.21133 0.23681 C -0.21406 0.23936 -0.21641 0.24213 -0.21927 0.24445 C -0.22161 0.24653 -0.22461 0.24792 -0.22708 0.24977 C -0.23073 0.25232 -0.23424 0.25486 -0.23763 0.25787 C -0.24063 0.26019 -0.24271 0.2632 -0.2457 0.26551 C -0.24792 0.2676 -0.25091 0.26898 -0.25352 0.27084 C -0.25807 0.27408 -0.26211 0.27848 -0.2668 0.28125 C -0.26992 0.28357 -0.27396 0.28473 -0.27734 0.28681 C -0.31354 0.30926 -0.26549 0.28079 -0.29583 0.30255 C -0.29896 0.30486 -0.30326 0.30556 -0.30638 0.30787 C -0.30938 0.30996 -0.3112 0.31343 -0.31419 0.31551 C -0.31927 0.31898 -0.32513 0.32014 -0.32995 0.32361 C -0.36224 0.34491 -0.31211 0.31852 -0.34857 0.33658 L -0.36432 0.35255 C -0.36706 0.3551 -0.3707 0.35695 -0.3724 0.36042 C -0.38099 0.37778 -0.37344 0.36436 -0.38542 0.38125 C -0.38919 0.38658 -0.38958 0.39746 -0.39596 0.39746 L -0.40924 0.39746 L -0.41172 0.39746 " pathEditMode="relative" rAng="0" ptsTypes="AAAAAAAAAAAAAAAAAAAAAAAAAAAAAA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6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-1.48148E-6 C -0.00117 0.03287 -0.00299 0.05139 -4.16667E-6 0.08403 C 0.00039 0.08819 0.00235 0.09143 0.00326 0.0956 C 0.00456 0.10116 0.0056 0.10694 0.00651 0.11296 C 0.00768 0.12014 0.00782 0.12917 0.00977 0.13611 C 0.01068 0.13912 0.01198 0.1419 0.01302 0.14467 C 0.0142 0.15162 0.01524 0.15833 0.01628 0.16505 C 0.0168 0.16805 0.01719 0.17106 0.01797 0.17384 C 0.0211 0.18495 0.0237 0.19005 0.02774 0.19977 C 0.02826 0.20278 0.02865 0.20579 0.0293 0.20856 C 0.03138 0.21574 0.03282 0.21759 0.03594 0.22315 L 0.03594 0.22315 " pathEditMode="relative" ptsTypes="AAAAAAAAAAAAA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3.95833E-6 2.59259E-6 C -0.00664 0.01435 -0.01406 0.02778 -0.01966 0.04329 C -0.02344 0.05394 -0.02604 0.06644 -0.03099 0.07523 C -0.0414 0.09352 -0.05247 0.11065 -0.06198 0.13033 C -0.06523 0.13704 -0.06823 0.14445 -0.07174 0.1507 C -0.07851 0.16181 -0.08646 0.17084 -0.09297 0.18241 C -0.09791 0.19121 -0.1026 0.20023 -0.10768 0.20857 C -0.11797 0.2257 -0.12174 0.22408 -0.13541 0.24329 C -0.14349 0.25486 -0.15143 0.26713 -0.15989 0.27801 C -0.16185 0.28079 -0.16432 0.28148 -0.1664 0.28403 C -0.17083 0.28935 -0.17513 0.2956 -0.17943 0.30139 C -0.18372 0.30718 -0.18776 0.31366 -0.19245 0.31875 C -0.19518 0.32153 -0.19778 0.325 -0.20065 0.32732 C -0.20547 0.33125 -0.21172 0.3338 -0.21693 0.33611 C -0.22448 0.34283 -0.23294 0.34722 -0.23971 0.35648 C -0.24193 0.35926 -0.24375 0.3632 -0.24622 0.36505 C -0.24883 0.36713 -0.25169 0.3669 -0.25443 0.36806 C -0.25768 0.37084 -0.26107 0.37361 -0.26419 0.37662 C -0.27799 0.39028 -0.25638 0.37292 -0.2789 0.39121 C -0.28151 0.39329 -0.28424 0.39514 -0.28698 0.39699 C -0.28867 0.39792 -0.29036 0.39838 -0.29193 0.39977 C -0.29479 0.40232 -0.29713 0.40625 -0.30013 0.40857 C -0.30325 0.41111 -0.30664 0.41204 -0.30989 0.41435 C -0.31211 0.41597 -0.31419 0.41829 -0.3164 0.42014 C -0.32265 0.425 -0.32526 0.4257 -0.33099 0.43171 C -0.33437 0.43542 -0.33763 0.43935 -0.34088 0.44329 C -0.34245 0.44514 -0.3444 0.44676 -0.3457 0.44908 C -0.34739 0.45209 -0.34883 0.45509 -0.35065 0.45787 C -0.35208 0.45996 -0.35403 0.46134 -0.35547 0.46366 C -0.35898 0.46898 -0.36523 0.48102 -0.36523 0.48102 C -0.36732 0.49144 -0.36693 0.48658 -0.36693 0.4956 L -0.36849 0.4956 " pathEditMode="relative" ptsTypes="AAAAAAAAAAAAAAAAAAAAAAAAAAAAAAA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1.11111E-6 C 0.01029 -0.00116 0.0207 -0.00023 0.03086 -0.00301 C 0.06758 -0.01343 0.06576 -0.02407 0.09779 -0.02639 C 0.13151 -0.0287 0.16523 -0.02824 0.19883 -0.02917 C 0.20807 -0.03032 0.21732 -0.03056 0.22656 -0.03218 C 0.2293 -0.03264 0.23203 -0.03495 0.23477 -0.03495 C 0.24896 -0.03495 0.27708 -0.03218 0.27708 -0.03218 L 0.27708 -0.03218 " pathEditMode="relative" ptsTypes="AAAAAAAAA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03704E-6 L -4.375E-6 7.03704E-6 C 0.00912 -0.00092 0.01849 -0.00069 0.02761 -0.003 C 0.03386 -0.00439 0.03946 -0.00948 0.04558 -0.01157 C 0.05313 -0.01435 0.06081 -0.0155 0.06836 -0.01735 C 0.07175 -0.01828 0.07487 -0.01967 0.07826 -0.02036 C 0.08959 -0.02268 0.10104 -0.02476 0.1125 -0.02615 C 0.12357 -0.02754 0.18229 -0.03124 0.19076 -0.03194 C 0.19401 -0.03286 0.19727 -0.03356 0.20052 -0.03472 C 0.20222 -0.03541 0.20365 -0.03726 0.20534 -0.03772 C 0.21133 -0.03911 0.21732 -0.03958 0.22331 -0.0405 C 0.225 -0.03958 0.22696 -0.03981 0.22826 -0.03772 C 0.22943 -0.03564 0.22904 -0.03171 0.22982 -0.02893 C 0.23073 -0.02592 0.23203 -0.02314 0.23308 -0.02036 C 0.23737 0.01042 0.23164 -0.02569 0.23802 7.03704E-6 C 0.24362 0.02246 0.23841 0.01228 0.24297 0.02038 L 0.24297 0.02038 " pathEditMode="relative" ptsTypes="AAAAAAAAAAAAAAAAA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4.16667E-7 3.7037E-7 C 0.01029 0.00139 0.01458 0.00185 0.02487 0.00393 L 0.03516 0.00602 C 0.03906 0.00671 0.0431 0.00718 0.04701 0.00833 C 0.05547 0.01065 0.0638 0.01551 0.07214 0.01667 C 0.0905 0.01944 0.08958 0.01852 0.11068 0.02523 C 0.11419 0.02639 0.11745 0.02847 0.12096 0.0294 C 0.13138 0.03218 0.14193 0.03356 0.15221 0.03588 L 0.1905 0.04421 C 0.20234 0.05139 0.19349 0.04699 0.20703 0.05069 C 0.2112 0.05185 0.21576 0.05393 0.22018 0.05509 C 0.23438 0.05833 0.24909 0.05949 0.26328 0.06343 C 0.26563 0.06435 0.2681 0.06481 0.27044 0.06574 C 0.27266 0.0662 0.27435 0.06736 0.27643 0.06782 C 0.28294 0.06944 0.28932 0.06991 0.29557 0.07199 C 0.29714 0.07245 0.29857 0.07338 0.3 0.07431 C 0.30404 0.07569 0.30781 0.07731 0.31211 0.07847 C 0.31888 0.08009 0.32578 0.08125 0.33268 0.08264 C 0.33568 0.0831 0.33854 0.08403 0.34141 0.08472 C 0.34857 0.08634 0.35547 0.08704 0.36237 0.08889 L 0.37708 0.09329 C 0.37917 0.09398 0.38086 0.09491 0.38294 0.0956 C 0.38633 0.0963 0.38997 0.09676 0.39336 0.09745 C 0.39662 0.09838 0.40833 0.10347 0.40964 0.10393 C 0.41094 0.10463 0.41263 0.10486 0.41419 0.10602 C 0.41576 0.10718 0.4168 0.10926 0.41836 0.11042 C 0.42031 0.11157 0.42253 0.11157 0.42435 0.1125 C 0.42982 0.11458 0.42839 0.11505 0.43477 0.11667 C 0.44154 0.11829 0.44492 0.11806 0.45091 0.12106 C 0.45221 0.1213 0.453 0.12222 0.45391 0.12338 L 0.4556 0.12338 " pathEditMode="relative" rAng="0" ptsTypes="AAAAAAAAAAAAAAAAAAAAAAAAAAAAAAAA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2.29167E-6 0.00023 C 0.0362 -0.02014 0.00261 -0.00046 0.03242 -0.0206 C 0.04167 -0.02685 0.05183 -0.03032 0.06042 -0.03842 C 0.07305 -0.05046 0.06732 -0.04699 0.07748 -0.05116 C 0.07956 -0.05278 0.08151 -0.05509 0.08373 -0.05625 C 0.08933 -0.05926 0.103 -0.06065 0.10703 -0.06134 C 0.11068 -0.06204 0.11433 -0.06296 0.11784 -0.06389 C 0.13321 -0.07407 0.11888 -0.06574 0.14427 -0.07153 C 0.14597 -0.07199 0.14727 -0.07361 0.14883 -0.07407 C 0.15443 -0.07592 0.16901 -0.07824 0.17383 -0.07916 C 0.1888 -0.0875 0.17787 -0.08264 0.19714 -0.0868 C 0.20026 -0.0875 0.20339 -0.08842 0.20638 -0.08935 C 0.20899 -0.09004 0.21146 -0.0912 0.21406 -0.0919 C 0.22031 -0.09305 0.22656 -0.09352 0.23268 -0.09444 C 0.24193 -0.09954 0.23308 -0.09491 0.24675 -0.09954 C 0.2638 -0.10509 0.23646 -0.09954 0.27005 -0.10463 C 0.27266 -0.10555 0.27526 -0.10625 0.27787 -0.10717 C 0.27982 -0.1081 0.2819 -0.10903 0.28412 -0.10972 C 0.28711 -0.11065 0.29024 -0.11134 0.29336 -0.11227 C 0.31003 -0.10972 0.31315 -0.10787 0.3306 -0.11227 C 0.33386 -0.11319 0.33672 -0.11574 0.33985 -0.11736 L 0.34453 -0.11991 C 0.3461 -0.12083 0.34805 -0.1206 0.34922 -0.12245 L 0.35078 -0.125 L 0.35248 -0.13495 " pathEditMode="relative" rAng="0" ptsTypes="AAAAAAAAAAAAAAAAAAAAAAAAAA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38778E-17 L -6.66667E-6 1.38778E-17 L 0.0358 -0.01759 C 0.03906 -0.01922 0.04218 -0.02222 0.04557 -0.02338 C 0.05091 -0.025 0.0565 -0.02547 0.06184 -0.02616 C 0.33528 -0.06736 0.23346 -0.05602 0.40429 -0.07246 C 0.40533 -0.07547 0.40663 -0.07801 0.40755 -0.08125 C 0.40833 -0.08403 0.40924 -0.08982 0.40924 -0.08982 L 0.40924 -0.08982 " pathEditMode="relative" ptsTypes="AAAAAAAAA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2963E-6 L 3.33333E-6 6.2963E-6 C -0.00391 0.00765 -0.00716 0.01621 -0.01146 0.02315 C -0.0138 0.02686 -0.01693 0.02871 -0.01966 0.03172 C -0.04961 0.06598 -0.01836 0.03427 -0.05065 0.06065 C -0.12318 0.12061 -0.02708 0.04862 -0.12565 0.11876 C -0.12943 0.1213 -0.13307 0.1257 -0.13698 0.12732 C -0.14557 0.13126 -0.14818 0.13195 -0.1582 0.1389 C -0.16328 0.14237 -0.16784 0.14769 -0.17292 0.15047 C -0.17826 0.15348 -0.18385 0.15417 -0.18919 0.15626 C -0.19362 0.15811 -0.19792 0.16042 -0.20221 0.16204 C -0.21497 0.1669 -0.21315 0.16343 -0.22839 0.17084 C -0.2388 0.17593 -0.24961 0.17964 -0.25937 0.1882 C -0.26497 0.19329 -0.26771 0.19607 -0.27396 0.19978 C -0.27617 0.20116 -0.27839 0.20116 -0.28047 0.20278 C -0.29896 0.21575 -0.28203 0.20857 -0.29844 0.21436 C -0.30065 0.21621 -0.3026 0.21876 -0.30495 0.22015 C -0.30977 0.22269 -0.31484 0.22362 -0.31966 0.22593 C -0.32135 0.22663 -0.32305 0.22732 -0.32461 0.22871 C -0.3263 0.23033 -0.3276 0.23334 -0.32943 0.2345 C -0.33424 0.2382 -0.33919 0.24028 -0.34414 0.24329 L -0.34896 0.24607 C -0.35521 0.25348 -0.35247 0.24954 -0.35716 0.25788 L -0.35872 0.25788 " pathEditMode="relative" ptsTypes="AAAAAAAAAAAAAAAAAAAAAAAA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1.85185E-6 C -0.00989 0.00093 -0.01966 0.00116 -0.02943 0.00278 C -0.03763 0.00417 -0.0457 0.00648 -0.0539 0.00857 C -0.05716 0.00949 -0.06041 0.01111 -0.06367 0.01158 C -0.08151 0.01389 -0.09948 0.01528 -0.11745 0.01736 C -0.12018 0.01829 -0.12291 0.01945 -0.12565 0.02014 C -0.12943 0.0213 -0.1332 0.02176 -0.13698 0.02315 C -0.16536 0.03241 -0.13802 0.02616 -0.1664 0.03172 C -0.17487 0.03542 -0.17916 0.03773 -0.18919 0.04051 C -0.19401 0.0419 -0.19896 0.04213 -0.2039 0.04329 C -0.21693 0.04676 -0.20716 0.04537 -0.21849 0.04908 C -0.225 0.05139 -0.23151 0.05371 -0.23815 0.05486 C -0.24622 0.05648 -0.25443 0.05695 -0.2625 0.05787 C -0.2888 0.06945 -0.26002 0.05764 -0.32773 0.06366 C -0.33711 0.06435 -0.33125 0.06736 -0.33919 0.06945 C -0.34518 0.07084 -0.35117 0.07107 -0.35716 0.07223 C -0.36094 0.07315 -0.36471 0.07431 -0.36849 0.07523 C -0.37018 0.07616 -0.37187 0.07662 -0.37344 0.07801 C -0.37513 0.07963 -0.37656 0.08241 -0.37838 0.0838 C -0.38034 0.08542 -0.38268 0.08588 -0.38489 0.08681 C -0.38984 0.09283 -0.39271 0.09723 -0.39948 0.09838 L -0.41575 0.10139 L -0.41575 0.10139 " pathEditMode="relative" ptsTypes="AAAAAAAAAAAAAAAAAAAAAA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2.70833E-6 1.85185E-6 C -0.02995 -0.00185 -0.0599 -0.00741 -0.08972 -0.00579 C -0.17943 -0.00069 -0.2069 0.00509 -0.26914 0.01736 C -0.27136 0.01829 -0.27357 0.01921 -0.27565 0.02037 C -0.27735 0.02106 -0.27891 0.02269 -0.2806 0.02315 C -0.29245 0.02662 -0.30456 0.02894 -0.31641 0.03194 C -0.32513 0.03866 -0.33438 0.04398 -0.34258 0.05231 C -0.34597 0.05556 -0.35065 0.0669 -0.35065 0.0669 L -0.35065 0.0669 " pathEditMode="relative" ptsTypes="AAAAAAAA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33333E-6 L 5.83333E-6 3.33333E-6 C 0.03412 -0.00625 -0.00325 0.00162 0.03751 -0.01181 C 0.04506 -0.01412 0.06029 -0.0176 0.06029 -0.0176 C 0.07579 -0.02848 0.06771 -0.02454 0.09454 -0.02616 C 0.11732 -0.02755 0.14011 -0.02824 0.16303 -0.02917 C 0.16745 -0.03172 0.16954 -0.03102 0.1711 -0.04074 C 0.17227 -0.04723 0.17162 -0.0544 0.17279 -0.06111 C 0.17383 -0.06713 0.17774 -0.07315 0.18087 -0.07547 C 0.18191 -0.07616 0.18308 -0.07547 0.18425 -0.07547 L 0.18425 -0.07547 " pathEditMode="relative" ptsTypes="AAAAAAAAA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5.18519E-6 L 2.91667E-6 5.18519E-6 C -0.00339 -0.00786 -0.00612 -0.0162 -0.0099 -0.02337 C -0.01367 -0.03055 -0.03021 -0.04976 -0.03268 -0.05231 C -0.04388 -0.06435 -0.05521 -0.07661 -0.06693 -0.08703 C -0.07122 -0.09097 -0.07539 -0.0956 -0.07995 -0.09861 C -0.08412 -0.10138 -0.08867 -0.10231 -0.09297 -0.10439 C -0.13333 -0.12499 -0.11302 -0.11944 -0.14024 -0.12476 C -0.14193 -0.12569 -0.14349 -0.12708 -0.14518 -0.12754 C -0.14844 -0.12893 -0.15169 -0.12939 -0.15495 -0.13055 C -0.15768 -0.13148 -0.16042 -0.1324 -0.16315 -0.13333 L -0.24466 -0.13055 C -0.24688 -0.13032 -0.24896 -0.12823 -0.25117 -0.12754 C -0.25547 -0.12638 -0.2599 -0.12615 -0.26419 -0.12476 C -0.26862 -0.12337 -0.27292 -0.12152 -0.27721 -0.11898 C -0.27891 -0.11805 -0.28047 -0.11666 -0.28216 -0.11597 C -0.28646 -0.11458 -0.29076 -0.11411 -0.29518 -0.11319 C -0.3056 -0.10694 -0.29375 -0.11342 -0.30977 -0.1074 C -0.33503 -0.09768 -0.3112 -0.10462 -0.33425 -0.09861 C -0.33594 -0.09768 -0.33763 -0.09722 -0.33919 -0.09583 C -0.34089 -0.09421 -0.34232 -0.09143 -0.34401 -0.09004 C -0.34609 -0.08842 -0.34844 -0.08842 -0.35052 -0.08703 C -0.35169 -0.08634 -0.35274 -0.08518 -0.35378 -0.08425 L -0.35378 -0.08425 " pathEditMode="relative" ptsTypes="AAAAAAAAAAAAAAAAAAAAAAAA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6.66667E-6 L 1.45833E-6 -6.66667E-6 C -0.00989 -0.0088 -0.01966 -0.01714 -0.02943 -0.02616 C -0.03216 -0.02894 -0.0345 -0.03311 -0.0375 -0.03496 C -0.07435 -0.05741 -0.11068 -0.08241 -0.14844 -0.09885 C -0.16914 -0.10765 -0.19088 -0.10556 -0.21198 -0.11042 C -0.25378 -0.11991 -0.22331 -0.11899 -0.24453 -0.11899 L -0.23971 -0.11621 " pathEditMode="relative" ptsTypes="AAAAAAAA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04" y="1338293"/>
            <a:ext cx="6316833" cy="5866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85" y="162137"/>
            <a:ext cx="1461111" cy="1461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6" y="3036132"/>
            <a:ext cx="1260563" cy="1448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68" y="545499"/>
            <a:ext cx="1147386" cy="1253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97" y="196510"/>
            <a:ext cx="1218825" cy="1809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53" y="4862374"/>
            <a:ext cx="1419437" cy="1774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03" y="443224"/>
            <a:ext cx="1404150" cy="11820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55" y="5448179"/>
            <a:ext cx="1308260" cy="1046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69" y="4097061"/>
            <a:ext cx="1715164" cy="12863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9" y="360950"/>
            <a:ext cx="1333500" cy="2114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1" y="1570935"/>
            <a:ext cx="1928789" cy="16740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21" y="2956452"/>
            <a:ext cx="2601907" cy="19566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7" y="2540245"/>
            <a:ext cx="1097077" cy="15864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35" y="4549944"/>
            <a:ext cx="1924438" cy="21975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368" y="1729977"/>
            <a:ext cx="2533239" cy="14324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21" y="4830739"/>
            <a:ext cx="606143" cy="15911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53" y="3898043"/>
            <a:ext cx="1540601" cy="11462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69" y="364593"/>
            <a:ext cx="1436982" cy="11577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76" y="2029259"/>
            <a:ext cx="1166989" cy="10540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4" y="208411"/>
            <a:ext cx="1816476" cy="14168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81" y="254089"/>
            <a:ext cx="1752376" cy="175237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9" y="4761689"/>
            <a:ext cx="1163380" cy="1660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82" y="162137"/>
            <a:ext cx="1593438" cy="201979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75" y="5564987"/>
            <a:ext cx="977743" cy="9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691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38778E-17 L 1.25E-6 1.38778E-17 C 0.00416 0.00162 0.00833 0.00232 0.0125 0.00486 C 0.01406 0.00579 0.0151 0.00857 0.01666 0.00973 C 0.01836 0.01111 0.02031 0.01135 0.02213 0.01227 C 0.02356 0.01389 0.02474 0.01598 0.0263 0.01713 C 0.02786 0.01829 0.03776 0.02176 0.0388 0.02199 C 0.04479 0.02385 0.05078 0.02662 0.0569 0.02709 C 0.09804 0.02917 0.13932 0.02871 0.18046 0.0294 L 0.2013 0.03195 C 0.21237 0.03287 0.22356 0.03287 0.23463 0.03449 C 0.24023 0.03519 0.2457 0.0382 0.2513 0.03935 L 0.2625 0.0419 C 0.27994 0.05417 0.26783 0.04723 0.30416 0.04931 L 0.35963 0.05162 C 0.38216 0.06181 0.37057 0.05834 0.3944 0.06158 C 0.40234 0.06621 0.39453 0.06204 0.40546 0.06644 C 0.40924 0.06806 0.41289 0.06968 0.41666 0.07153 C 0.42161 0.07385 0.42825 0.0794 0.4319 0.0838 L 0.43606 0.08866 C 0.43958 0.10741 0.43437 0.08519 0.44166 0.10116 C 0.44257 0.10301 0.44231 0.10625 0.44296 0.10857 C 0.44401 0.11158 0.44882 0.12153 0.45 0.1257 C 0.45117 0.13056 0.45182 0.13565 0.45273 0.14051 C 0.45312 0.14306 0.45338 0.1456 0.45416 0.14792 L 0.4569 0.15787 C 0.45729 0.175 0.45833 0.19236 0.45833 0.20973 C 0.45833 0.22037 0.45729 0.23102 0.4569 0.24167 C 0.45677 0.24329 0.4569 0.24491 0.4569 0.24676 L 0.4569 0.24676 " pathEditMode="relative" ptsTypes="AAAAAAAAAAAAAAAAAAAAAAAAAAAA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25E-6 7.77778E-6 L -8.125E-6 7.77778E-6 C 0.00481 0.00277 0.01002 0.00417 0.01458 0.00857 C 0.01627 0.01019 0.01627 0.01505 0.01783 0.01737 C 0.01927 0.01922 0.02109 0.01922 0.02278 0.02014 C 0.02552 0.02408 0.02799 0.02825 0.03085 0.03172 C 0.03971 0.04283 0.06614 0.06436 0.06835 0.06667 C 0.07721 0.07477 0.08593 0.0838 0.09453 0.0926 C 0.09895 0.09723 0.10299 0.10278 0.10755 0.10718 C 0.10898 0.10857 0.1108 0.1088 0.11236 0.10996 C 0.11575 0.11274 0.119 0.11575 0.12226 0.11876 C 0.12499 0.12153 0.12747 0.12524 0.13033 0.12755 C 0.14166 0.13589 0.15364 0.14098 0.16458 0.1507 C 0.16783 0.15348 0.17096 0.15672 0.17434 0.15926 C 0.18489 0.16737 0.19622 0.17269 0.20703 0.17964 C 0.21406 0.18426 0.22122 0.18913 0.22812 0.19422 C 0.23046 0.19584 0.23255 0.19792 0.23463 0.20001 C 0.23749 0.20278 0.23984 0.20649 0.24283 0.20857 C 0.27382 0.23056 0.269 0.22524 0.29505 0.23774 C 0.30143 0.24075 0.29895 0.24121 0.30637 0.24352 C 0.31406 0.24561 0.32161 0.24723 0.32929 0.24931 C 0.33255 0.25001 0.3358 0.25116 0.33906 0.25209 C 0.35143 0.2595 0.34127 0.25394 0.36679 0.26089 C 0.37005 0.26181 0.3733 0.26274 0.37656 0.26366 C 0.38333 0.26551 0.39088 0.26714 0.39765 0.26945 C 0.39986 0.27038 0.40208 0.27153 0.40429 0.27246 C 0.42434 0.2801 0.41458 0.27477 0.42539 0.28126 C 0.4302 0.28681 0.43124 0.28727 0.43515 0.29561 C 0.43645 0.29839 0.43736 0.30139 0.43854 0.3044 C 0.43749 0.3176 0.43789 0.32524 0.43515 0.33635 C 0.43424 0.34028 0.43294 0.34376 0.4319 0.34792 C 0.43124 0.3507 0.43098 0.35371 0.43033 0.35649 C 0.42747 0.36829 0.4263 0.36714 0.42539 0.37964 C 0.42512 0.38357 0.42539 0.38751 0.42539 0.39144 L 0.42539 0.39144 " pathEditMode="relative" ptsTypes="AAAAAAAAAAAAAAAAAAAAAAAAAAAAAAAAAAA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6 L 3.75E-6 7.40741E-6 C 0.0043 0.00279 0.00872 0.0051 0.01302 0.00857 C 0.01966 0.0139 0.02552 0.02292 0.03255 0.02593 C 0.03984 0.02917 0.03971 0.02871 0.04727 0.03473 C 0.05273 0.03913 0.05625 0.04399 0.06185 0.0463 C 0.08216 0.05464 0.07982 0.05232 0.1043 0.05487 C 0.10703 0.05603 0.10964 0.05718 0.11237 0.05788 C 0.12044 0.05996 0.13763 0.06251 0.14505 0.06366 C 0.15339 0.06737 0.1513 0.06667 0.16133 0.06945 L 0.18411 0.07524 L 0.19883 0.08404 C 0.20039 0.08496 0.20195 0.08635 0.20378 0.08681 L 0.2151 0.08982 C 0.2237 0.09491 0.21719 0.09144 0.22982 0.09561 C 0.23437 0.097 0.23984 0.09908 0.24453 0.1014 C 0.24609 0.10209 0.24779 0.10325 0.24935 0.10417 C 0.25104 0.10626 0.25273 0.10765 0.2543 0.10996 C 0.26497 0.12709 0.26341 0.12431 0.26888 0.1389 C 0.2694 0.14191 0.26966 0.14515 0.27057 0.14769 C 0.27187 0.15116 0.27396 0.15325 0.27539 0.15649 C 0.27669 0.15904 0.2776 0.16228 0.27865 0.16505 C 0.2793 0.16806 0.27956 0.17107 0.28034 0.17385 C 0.28125 0.17686 0.28268 0.17941 0.28359 0.18241 C 0.28477 0.18612 0.28581 0.19029 0.28685 0.19399 C 0.28932 0.21135 0.28854 0.20163 0.28854 0.22316 L 0.28854 0.22316 " pathEditMode="relative" ptsTypes="AAAAAAAAAAAAAAAAAAAAAAAAAAA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-2.59259E-6 C 0.00482 0.00278 0.01003 0.00486 0.01458 0.00857 C 0.01667 0.00996 0.01771 0.0132 0.01953 0.01505 C 0.02096 0.0169 0.02279 0.01806 0.02435 0.01945 C 0.02656 0.02153 0.02878 0.02385 0.03086 0.02616 C 0.03424 0.02963 0.03776 0.0331 0.04076 0.03704 C 0.04258 0.03959 0.04349 0.04352 0.04557 0.04584 C 0.0474 0.04815 0.05 0.04885 0.05208 0.05023 L 0.05859 0.06366 C 0.05977 0.06574 0.06029 0.06852 0.06185 0.07014 L 0.07656 0.0831 C 0.07826 0.08472 0.07956 0.08704 0.08151 0.0875 L 0.08802 0.08982 C 0.1 0.10047 0.0849 0.0875 0.09948 0.09861 C 0.10117 0.09977 0.1026 0.10209 0.10443 0.10301 C 0.11354 0.10718 0.12305 0.10996 0.13216 0.11389 C 0.13685 0.11597 0.13841 0.11713 0.14362 0.11829 C 0.14674 0.11922 0.15013 0.11991 0.15339 0.1206 C 0.15612 0.12199 0.15872 0.12361 0.16146 0.125 C 0.16471 0.12639 0.16836 0.12685 0.17122 0.1294 C 0.17396 0.13148 0.17656 0.13426 0.17943 0.13588 C 0.18255 0.13797 0.18607 0.13866 0.18932 0.14028 C 0.19167 0.14167 0.19362 0.14352 0.19583 0.14468 C 0.19909 0.14653 0.2026 0.14699 0.2056 0.14908 C 0.20781 0.15047 0.2099 0.15209 0.21224 0.15347 C 0.23503 0.16713 0.20521 0.14746 0.22852 0.16435 C 0.23281 0.1676 0.23815 0.16852 0.24154 0.17315 C 0.24831 0.18241 0.24453 0.17778 0.25299 0.18658 C 0.25404 0.18866 0.25508 0.19097 0.25625 0.19306 C 0.25781 0.19584 0.25977 0.19861 0.26107 0.20162 C 0.26198 0.20394 0.26198 0.20625 0.26276 0.20834 C 0.27044 0.22917 0.26562 0.21111 0.26927 0.22593 C 0.27005 0.25162 0.26341 0.27014 0.27409 0.28727 C 0.27565 0.28982 0.27734 0.29167 0.27904 0.29398 L 0.28086 0.3007 L 0.28086 0.30093 " pathEditMode="relative" rAng="0" ptsTypes="AAAAAAAAAAAAAAAAAAAAAAAAAAAAAAAAAAAAA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6.25E-7 4.81481E-6 C -0.00234 0.00833 -0.00391 0.01782 -0.00703 0.02546 C -0.00859 0.02962 -0.01172 0.03101 -0.01393 0.03425 C -0.01823 0.0405 -0.02044 0.04745 -0.02578 0.05138 C -0.0332 0.05694 -0.03607 0.05671 -0.04297 0.05995 C -0.05482 0.0655 -0.03984 0.06041 -0.05833 0.06574 C -0.07031 0.07245 -0.05599 0.06504 -0.07904 0.07152 C -0.08073 0.07199 -0.08229 0.07384 -0.08412 0.0743 C -0.08854 0.07569 -0.09323 0.07615 -0.09779 0.07708 C -0.11497 0.08425 -0.10703 0.08032 -0.12175 0.08865 C -0.12344 0.08958 -0.12539 0.08981 -0.12682 0.09143 C -0.12865 0.09351 -0.13021 0.0956 -0.13203 0.09699 C -0.13529 0.09953 -0.13932 0.09953 -0.14232 0.10277 C -0.14883 0.11041 -0.14544 0.10763 -0.1526 0.11157 C -0.15443 0.11435 -0.15586 0.11736 -0.15781 0.12013 C -0.15925 0.12222 -0.16146 0.12337 -0.16289 0.12592 C -0.16615 0.13148 -0.16667 0.13587 -0.1681 0.14305 C -0.16862 0.15925 -0.16875 0.17546 -0.16966 0.19166 C -0.16992 0.19467 -0.17148 0.19722 -0.17148 0.20023 C -0.17148 0.20717 -0.17018 0.21365 -0.16966 0.22037 C -0.17344 0.22453 -0.17539 0.228 -0.17995 0.22893 C -0.18229 0.22939 -0.18464 0.22893 -0.18672 0.22893 L -0.18672 0.22916 " pathEditMode="relative" rAng="0" ptsTypes="AAAAAAAAAAAAAAAAAAAAAAAA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L -0.00013 0.00023 C 0.00039 0.02708 0.00169 0.05394 0.00169 0.08148 C 0.00169 0.08241 0.00274 0.15208 -0.00182 0.17731 C -0.00286 0.18218 -0.00443 0.18657 -0.00534 0.19144 C -0.00625 0.19491 -0.00638 0.19884 -0.00716 0.20185 C -0.00976 0.21181 -0.01289 0.22083 -0.01601 0.23056 C -0.01706 0.23403 -0.01823 0.23773 -0.0194 0.24097 C -0.02057 0.24468 -0.02161 0.24838 -0.02292 0.25185 C -0.02461 0.25671 -0.02643 0.26111 -0.02812 0.26597 C -0.03047 0.27315 -0.03503 0.28727 -0.03503 0.2875 C -0.03685 0.29792 -0.03659 0.29931 -0.04036 0.30856 C -0.04193 0.3125 -0.04401 0.31528 -0.04557 0.31921 C -0.05768 0.34907 -0.03893 0.30926 -0.0543 0.34051 C -0.05859 0.36713 -0.05273 0.33426 -0.0595 0.36181 C -0.06029 0.36505 -0.06081 0.36875 -0.06133 0.37245 C -0.06328 0.4 -0.0612 0.38981 -0.06484 0.40463 L -0.06641 0.40463 " pathEditMode="relative" rAng="0" ptsTypes="AAAAAAAAAAAAAAAAAA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88889E-6 L -1.66667E-6 8.88889E-6 C -0.00117 0.00857 -0.0026 0.01714 -0.00338 0.02593 C -0.00651 0.06204 -0.00143 0.04561 -0.0082 0.06366 C -0.01757 0.11366 -0.01041 0.08288 -0.02122 0.11876 C -0.02304 0.12431 -0.02408 0.13079 -0.02617 0.13612 C -0.02786 0.14052 -0.03073 0.14352 -0.03268 0.14769 C -0.03515 0.15325 -0.03685 0.1595 -0.03919 0.16505 C -0.04088 0.16899 -0.04283 0.17246 -0.04414 0.17663 C -0.04557 0.18126 -0.04596 0.18658 -0.04739 0.19121 C -0.04922 0.19723 -0.05182 0.20255 -0.0539 0.20857 C -0.05742 0.21899 -0.06119 0.23056 -0.06536 0.24052 C -0.06862 0.24815 -0.07213 0.25556 -0.07513 0.26366 C -0.07617 0.26644 -0.07721 0.26945 -0.07838 0.27223 C -0.07994 0.27616 -0.08151 0.28033 -0.0832 0.2838 C -0.0901 0.29815 -0.08672 0.28681 -0.0931 0.30417 C -0.09752 0.31667 -0.10169 0.3294 -0.10612 0.3419 C -0.10716 0.34491 -0.10846 0.34746 -0.10937 0.35047 C -0.11106 0.35649 -0.11757 0.38149 -0.12083 0.38542 L -0.12565 0.39121 C -0.12929 0.41042 -0.13073 0.4095 -0.12734 0.43172 C -0.12682 0.43496 -0.12408 0.44052 -0.12408 0.44052 L -0.12408 0.44052 " pathEditMode="relative" ptsTypes="AAAAAAAAAAAAAAAAAAAAAAA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1667E-6 -2.96296E-6 L 5.41667E-6 -2.96296E-6 C -0.00221 0.00857 -0.00494 0.0169 -0.00663 0.02593 C -0.00768 0.03148 -0.00755 0.03773 -0.0082 0.04329 C -0.00859 0.0463 -0.00937 0.04908 -0.00989 0.05208 C -0.02161 0.12708 -0.01171 0.07245 -0.01966 0.10995 C -0.02421 0.13171 -0.01861 0.11898 -0.03268 0.15648 C -0.03372 0.15926 -0.03593 0.16019 -0.03749 0.16227 C -0.04101 0.17222 -0.04296 0.17963 -0.04739 0.1882 C -0.05377 0.20139 -0.05325 0.19838 -0.06041 0.20857 C -0.06367 0.2132 -0.06679 0.21852 -0.07018 0.22315 C -0.0733 0.22732 -0.07682 0.23056 -0.07994 0.23472 C -0.09479 0.25463 -0.08385 0.24491 -0.09791 0.25486 C -0.10117 0.26088 -0.10494 0.26574 -0.10768 0.27245 C -0.11093 0.28009 -0.11445 0.2875 -0.11744 0.2956 C -0.11848 0.29838 -0.11927 0.30185 -0.1207 0.30417 C -0.12473 0.31065 -0.1289 0.31736 -0.13372 0.32176 C -0.13775 0.32523 -0.14166 0.32801 -0.14518 0.33333 C -0.14687 0.33588 -0.1483 0.33935 -0.14999 0.3419 C -0.15351 0.34722 -0.15755 0.35185 -0.16145 0.35648 C -0.17552 0.39398 -0.16796 0.3669 -0.16796 0.4463 L -0.16966 0.44931 " pathEditMode="relative" ptsTypes="AAAAAAAAAAAAAAAAAAAAAA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-3.33333E-6 C -0.01081 0.01898 -0.01224 0.02292 -0.02383 0.03912 C -0.02891 0.0463 -0.03542 0.05255 -0.03971 0.06042 C -0.04349 0.0669 -0.04414 0.07477 -0.04766 0.08148 C -0.05039 0.08635 -0.05482 0.09005 -0.0582 0.09445 C -0.06563 0.10463 -0.07044 0.11459 -0.0793 0.12338 C -0.08255 0.12662 -0.08672 0.12824 -0.08984 0.13148 C -0.09466 0.13635 -0.09805 0.1426 -0.10313 0.14723 C -0.11133 0.15486 -0.1207 0.16135 -0.12956 0.16829 C -0.13164 0.16991 -0.14948 0.18449 -0.15339 0.18681 L -0.16641 0.19445 C -0.16823 0.19723 -0.16953 0.2 -0.17161 0.20255 C -0.18594 0.21922 -0.19128 0.2169 -0.21133 0.23681 C -0.21406 0.23936 -0.21641 0.24213 -0.21927 0.24445 C -0.22161 0.24653 -0.22461 0.24792 -0.22708 0.24977 C -0.23073 0.25232 -0.23424 0.25486 -0.23763 0.25787 C -0.24063 0.26019 -0.24271 0.2632 -0.2457 0.26551 C -0.24792 0.2676 -0.25091 0.26898 -0.25352 0.27084 C -0.25807 0.27408 -0.26211 0.27848 -0.2668 0.28125 C -0.26992 0.28357 -0.27396 0.28473 -0.27734 0.28681 C -0.31354 0.30926 -0.26549 0.28079 -0.29583 0.30255 C -0.29896 0.30486 -0.30326 0.30556 -0.30638 0.30787 C -0.30938 0.30996 -0.3112 0.31343 -0.31419 0.31551 C -0.31927 0.31898 -0.32513 0.32014 -0.32995 0.32361 C -0.36224 0.34491 -0.31211 0.31852 -0.34857 0.33658 L -0.36432 0.35255 C -0.36706 0.3551 -0.3707 0.35695 -0.3724 0.36042 C -0.38099 0.37778 -0.37344 0.36436 -0.38542 0.38125 C -0.38919 0.38658 -0.38958 0.39746 -0.39596 0.39746 L -0.40924 0.39746 L -0.41172 0.39746 " pathEditMode="relative" rAng="0" ptsTypes="AAAAAAAAAAAAAAAAAAAAAAAAAAAAAA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6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-1.48148E-6 C -0.00117 0.03287 -0.00299 0.05139 -4.16667E-6 0.08403 C 0.00039 0.08819 0.00235 0.09143 0.00326 0.0956 C 0.00456 0.10116 0.0056 0.10694 0.00651 0.11296 C 0.00768 0.12014 0.00782 0.12917 0.00977 0.13611 C 0.01068 0.13912 0.01198 0.1419 0.01302 0.14467 C 0.0142 0.15162 0.01524 0.15833 0.01628 0.16505 C 0.0168 0.16805 0.01719 0.17106 0.01797 0.17384 C 0.0211 0.18495 0.0237 0.19005 0.02774 0.19977 C 0.02826 0.20278 0.02865 0.20579 0.0293 0.20856 C 0.03138 0.21574 0.03282 0.21759 0.03594 0.22315 L 0.03594 0.22315 " pathEditMode="relative" ptsTypes="AAAAAAAAAAAAA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3.95833E-6 2.59259E-6 C -0.00664 0.01435 -0.01406 0.02778 -0.01966 0.04329 C -0.02344 0.05394 -0.02604 0.06644 -0.03099 0.07523 C -0.0414 0.09352 -0.05247 0.11065 -0.06198 0.13033 C -0.06523 0.13704 -0.06823 0.14445 -0.07174 0.1507 C -0.07851 0.16181 -0.08646 0.17084 -0.09297 0.18241 C -0.09791 0.19121 -0.1026 0.20023 -0.10768 0.20857 C -0.11797 0.2257 -0.12174 0.22408 -0.13541 0.24329 C -0.14349 0.25486 -0.15143 0.26713 -0.15989 0.27801 C -0.16185 0.28079 -0.16432 0.28148 -0.1664 0.28403 C -0.17083 0.28935 -0.17513 0.2956 -0.17943 0.30139 C -0.18372 0.30718 -0.18776 0.31366 -0.19245 0.31875 C -0.19518 0.32153 -0.19778 0.325 -0.20065 0.32732 C -0.20547 0.33125 -0.21172 0.3338 -0.21693 0.33611 C -0.22448 0.34283 -0.23294 0.34722 -0.23971 0.35648 C -0.24193 0.35926 -0.24375 0.3632 -0.24622 0.36505 C -0.24883 0.36713 -0.25169 0.3669 -0.25443 0.36806 C -0.25768 0.37084 -0.26107 0.37361 -0.26419 0.37662 C -0.27799 0.39028 -0.25638 0.37292 -0.2789 0.39121 C -0.28151 0.39329 -0.28424 0.39514 -0.28698 0.39699 C -0.28867 0.39792 -0.29036 0.39838 -0.29193 0.39977 C -0.29479 0.40232 -0.29713 0.40625 -0.30013 0.40857 C -0.30325 0.41111 -0.30664 0.41204 -0.30989 0.41435 C -0.31211 0.41597 -0.31419 0.41829 -0.3164 0.42014 C -0.32265 0.425 -0.32526 0.4257 -0.33099 0.43171 C -0.33437 0.43542 -0.33763 0.43935 -0.34088 0.44329 C -0.34245 0.44514 -0.3444 0.44676 -0.3457 0.44908 C -0.34739 0.45209 -0.34883 0.45509 -0.35065 0.45787 C -0.35208 0.45996 -0.35403 0.46134 -0.35547 0.46366 C -0.35898 0.46898 -0.36523 0.48102 -0.36523 0.48102 C -0.36732 0.49144 -0.36693 0.48658 -0.36693 0.4956 L -0.36849 0.4956 " pathEditMode="relative" ptsTypes="AAAAAAAAAAAAAAAAAAAAAAAAAAAAAAA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1.11111E-6 C 0.01029 -0.00116 0.0207 -0.00023 0.03086 -0.00301 C 0.06758 -0.01343 0.06576 -0.02407 0.09779 -0.02639 C 0.13151 -0.0287 0.16523 -0.02824 0.19883 -0.02917 C 0.20807 -0.03032 0.21732 -0.03056 0.22656 -0.03218 C 0.2293 -0.03264 0.23203 -0.03495 0.23477 -0.03495 C 0.24896 -0.03495 0.27708 -0.03218 0.27708 -0.03218 L 0.27708 -0.03218 " pathEditMode="relative" ptsTypes="AAAAAAAAA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03704E-6 L -4.375E-6 7.03704E-6 C 0.00912 -0.00092 0.01849 -0.00069 0.02761 -0.003 C 0.03386 -0.00439 0.03946 -0.00948 0.04558 -0.01157 C 0.05313 -0.01435 0.06081 -0.0155 0.06836 -0.01735 C 0.07175 -0.01828 0.07487 -0.01967 0.07826 -0.02036 C 0.08959 -0.02268 0.10104 -0.02476 0.1125 -0.02615 C 0.12357 -0.02754 0.18229 -0.03124 0.19076 -0.03194 C 0.19401 -0.03286 0.19727 -0.03356 0.20052 -0.03472 C 0.20222 -0.03541 0.20365 -0.03726 0.20534 -0.03772 C 0.21133 -0.03911 0.21732 -0.03958 0.22331 -0.0405 C 0.225 -0.03958 0.22696 -0.03981 0.22826 -0.03772 C 0.22943 -0.03564 0.22904 -0.03171 0.22982 -0.02893 C 0.23073 -0.02592 0.23203 -0.02314 0.23308 -0.02036 C 0.23737 0.01042 0.23164 -0.02569 0.23802 7.03704E-6 C 0.24362 0.02246 0.23841 0.01228 0.24297 0.02038 L 0.24297 0.02038 " pathEditMode="relative" ptsTypes="AAAAAAAAAAAAAAAAA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4.16667E-7 3.7037E-7 C 0.01029 0.00139 0.01458 0.00185 0.02487 0.00393 L 0.03516 0.00602 C 0.03906 0.00671 0.0431 0.00718 0.04701 0.00833 C 0.05547 0.01065 0.0638 0.01551 0.07214 0.01667 C 0.0905 0.01944 0.08958 0.01852 0.11068 0.02523 C 0.11419 0.02639 0.11745 0.02847 0.12096 0.0294 C 0.13138 0.03218 0.14193 0.03356 0.15221 0.03588 L 0.1905 0.04421 C 0.20234 0.05139 0.19349 0.04699 0.20703 0.05069 C 0.2112 0.05185 0.21576 0.05393 0.22018 0.05509 C 0.23438 0.05833 0.24909 0.05949 0.26328 0.06343 C 0.26563 0.06435 0.2681 0.06481 0.27044 0.06574 C 0.27266 0.0662 0.27435 0.06736 0.27643 0.06782 C 0.28294 0.06944 0.28932 0.06991 0.29557 0.07199 C 0.29714 0.07245 0.29857 0.07338 0.3 0.07431 C 0.30404 0.07569 0.30781 0.07731 0.31211 0.07847 C 0.31888 0.08009 0.32578 0.08125 0.33268 0.08264 C 0.33568 0.0831 0.33854 0.08403 0.34141 0.08472 C 0.34857 0.08634 0.35547 0.08704 0.36237 0.08889 L 0.37708 0.09329 C 0.37917 0.09398 0.38086 0.09491 0.38294 0.0956 C 0.38633 0.0963 0.38997 0.09676 0.39336 0.09745 C 0.39662 0.09838 0.40833 0.10347 0.40964 0.10393 C 0.41094 0.10463 0.41263 0.10486 0.41419 0.10602 C 0.41576 0.10718 0.4168 0.10926 0.41836 0.11042 C 0.42031 0.11157 0.42253 0.11157 0.42435 0.1125 C 0.42982 0.11458 0.42839 0.11505 0.43477 0.11667 C 0.44154 0.11829 0.44492 0.11806 0.45091 0.12106 C 0.45221 0.1213 0.453 0.12222 0.45391 0.12338 L 0.4556 0.12338 " pathEditMode="relative" rAng="0" ptsTypes="AAAAAAAAAAAAAAAAAAAAAAAAAAAAAAAA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2.29167E-6 0.00023 C 0.0362 -0.02014 0.00261 -0.00046 0.03242 -0.0206 C 0.04167 -0.02685 0.05183 -0.03032 0.06042 -0.03842 C 0.07305 -0.05046 0.06732 -0.04699 0.07748 -0.05116 C 0.07956 -0.05278 0.08151 -0.05509 0.08373 -0.05625 C 0.08933 -0.05926 0.103 -0.06065 0.10703 -0.06134 C 0.11068 -0.06204 0.11433 -0.06296 0.11784 -0.06389 C 0.13321 -0.07407 0.11888 -0.06574 0.14427 -0.07153 C 0.14597 -0.07199 0.14727 -0.07361 0.14883 -0.07407 C 0.15443 -0.07592 0.16901 -0.07824 0.17383 -0.07916 C 0.1888 -0.0875 0.17787 -0.08264 0.19714 -0.0868 C 0.20026 -0.0875 0.20339 -0.08842 0.20638 -0.08935 C 0.20899 -0.09004 0.21146 -0.0912 0.21406 -0.0919 C 0.22031 -0.09305 0.22656 -0.09352 0.23268 -0.09444 C 0.24193 -0.09954 0.23308 -0.09491 0.24675 -0.09954 C 0.2638 -0.10509 0.23646 -0.09954 0.27005 -0.10463 C 0.27266 -0.10555 0.27526 -0.10625 0.27787 -0.10717 C 0.27982 -0.1081 0.2819 -0.10903 0.28412 -0.10972 C 0.28711 -0.11065 0.29024 -0.11134 0.29336 -0.11227 C 0.31003 -0.10972 0.31315 -0.10787 0.3306 -0.11227 C 0.33386 -0.11319 0.33672 -0.11574 0.33985 -0.11736 L 0.34453 -0.11991 C 0.3461 -0.12083 0.34805 -0.1206 0.34922 -0.12245 L 0.35078 -0.125 L 0.35248 -0.13495 " pathEditMode="relative" rAng="0" ptsTypes="AAAAAAAAAAAAAAAAAAAAAAAAAA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38778E-17 L -6.66667E-6 1.38778E-17 L 0.0358 -0.01759 C 0.03906 -0.01922 0.04218 -0.02222 0.04557 -0.02338 C 0.05091 -0.025 0.0565 -0.02547 0.06184 -0.02616 C 0.33528 -0.06736 0.23346 -0.05602 0.40429 -0.07246 C 0.40533 -0.07547 0.40663 -0.07801 0.40755 -0.08125 C 0.40833 -0.08403 0.40924 -0.08982 0.40924 -0.08982 L 0.40924 -0.08982 " pathEditMode="relative" ptsTypes="AAAAAAAAA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2963E-6 L 3.33333E-6 6.2963E-6 C -0.00391 0.00765 -0.00716 0.01621 -0.01146 0.02315 C -0.0138 0.02686 -0.01693 0.02871 -0.01966 0.03172 C -0.04961 0.06598 -0.01836 0.03427 -0.05065 0.06065 C -0.12318 0.12061 -0.02708 0.04862 -0.12565 0.11876 C -0.12943 0.1213 -0.13307 0.1257 -0.13698 0.12732 C -0.14557 0.13126 -0.14818 0.13195 -0.1582 0.1389 C -0.16328 0.14237 -0.16784 0.14769 -0.17292 0.15047 C -0.17826 0.15348 -0.18385 0.15417 -0.18919 0.15626 C -0.19362 0.15811 -0.19792 0.16042 -0.20221 0.16204 C -0.21497 0.1669 -0.21315 0.16343 -0.22839 0.17084 C -0.2388 0.17593 -0.24961 0.17964 -0.25937 0.1882 C -0.26497 0.19329 -0.26771 0.19607 -0.27396 0.19978 C -0.27617 0.20116 -0.27839 0.20116 -0.28047 0.20278 C -0.29896 0.21575 -0.28203 0.20857 -0.29844 0.21436 C -0.30065 0.21621 -0.3026 0.21876 -0.30495 0.22015 C -0.30977 0.22269 -0.31484 0.22362 -0.31966 0.22593 C -0.32135 0.22663 -0.32305 0.22732 -0.32461 0.22871 C -0.3263 0.23033 -0.3276 0.23334 -0.32943 0.2345 C -0.33424 0.2382 -0.33919 0.24028 -0.34414 0.24329 L -0.34896 0.24607 C -0.35521 0.25348 -0.35247 0.24954 -0.35716 0.25788 L -0.35872 0.25788 " pathEditMode="relative" ptsTypes="AAAAAAAAAAAAAAAAAAAAAAAA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1.85185E-6 C -0.00989 0.00093 -0.01966 0.00116 -0.02943 0.00278 C -0.03763 0.00417 -0.0457 0.00648 -0.0539 0.00857 C -0.05716 0.00949 -0.06041 0.01111 -0.06367 0.01158 C -0.08151 0.01389 -0.09948 0.01528 -0.11745 0.01736 C -0.12018 0.01829 -0.12291 0.01945 -0.12565 0.02014 C -0.12943 0.0213 -0.1332 0.02176 -0.13698 0.02315 C -0.16536 0.03241 -0.13802 0.02616 -0.1664 0.03172 C -0.17487 0.03542 -0.17916 0.03773 -0.18919 0.04051 C -0.19401 0.0419 -0.19896 0.04213 -0.2039 0.04329 C -0.21693 0.04676 -0.20716 0.04537 -0.21849 0.04908 C -0.225 0.05139 -0.23151 0.05371 -0.23815 0.05486 C -0.24622 0.05648 -0.25443 0.05695 -0.2625 0.05787 C -0.2888 0.06945 -0.26002 0.05764 -0.32773 0.06366 C -0.33711 0.06435 -0.33125 0.06736 -0.33919 0.06945 C -0.34518 0.07084 -0.35117 0.07107 -0.35716 0.07223 C -0.36094 0.07315 -0.36471 0.07431 -0.36849 0.07523 C -0.37018 0.07616 -0.37187 0.07662 -0.37344 0.07801 C -0.37513 0.07963 -0.37656 0.08241 -0.37838 0.0838 C -0.38034 0.08542 -0.38268 0.08588 -0.38489 0.08681 C -0.38984 0.09283 -0.39271 0.09723 -0.39948 0.09838 L -0.41575 0.10139 L -0.41575 0.10139 " pathEditMode="relative" ptsTypes="AAAAAAAAAAAAAAAAAAAAAA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2.70833E-6 1.85185E-6 C -0.02995 -0.00185 -0.0599 -0.00741 -0.08972 -0.00579 C -0.17943 -0.00069 -0.2069 0.00509 -0.26914 0.01736 C -0.27136 0.01829 -0.27357 0.01921 -0.27565 0.02037 C -0.27735 0.02106 -0.27891 0.02269 -0.2806 0.02315 C -0.29245 0.02662 -0.30456 0.02894 -0.31641 0.03194 C -0.32513 0.03866 -0.33438 0.04398 -0.34258 0.05231 C -0.34597 0.05556 -0.35065 0.0669 -0.35065 0.0669 L -0.35065 0.0669 " pathEditMode="relative" ptsTypes="AAAAAAAA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33333E-6 L 5.83333E-6 3.33333E-6 C 0.03412 -0.00625 -0.00325 0.00162 0.03751 -0.01181 C 0.04506 -0.01412 0.06029 -0.0176 0.06029 -0.0176 C 0.07579 -0.02848 0.06771 -0.02454 0.09454 -0.02616 C 0.11732 -0.02755 0.14011 -0.02824 0.16303 -0.02917 C 0.16745 -0.03172 0.16954 -0.03102 0.1711 -0.04074 C 0.17227 -0.04723 0.17162 -0.0544 0.17279 -0.06111 C 0.17383 -0.06713 0.17774 -0.07315 0.18087 -0.07547 C 0.18191 -0.07616 0.18308 -0.07547 0.18425 -0.07547 L 0.18425 -0.07547 " pathEditMode="relative" ptsTypes="AAAAAAAAA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5.18519E-6 L 2.91667E-6 5.18519E-6 C -0.00339 -0.00786 -0.00612 -0.0162 -0.0099 -0.02337 C -0.01367 -0.03055 -0.03021 -0.04976 -0.03268 -0.05231 C -0.04388 -0.06435 -0.05521 -0.07661 -0.06693 -0.08703 C -0.07122 -0.09097 -0.07539 -0.0956 -0.07995 -0.09861 C -0.08412 -0.10138 -0.08867 -0.10231 -0.09297 -0.10439 C -0.13333 -0.12499 -0.11302 -0.11944 -0.14024 -0.12476 C -0.14193 -0.12569 -0.14349 -0.12708 -0.14518 -0.12754 C -0.14844 -0.12893 -0.15169 -0.12939 -0.15495 -0.13055 C -0.15768 -0.13148 -0.16042 -0.1324 -0.16315 -0.13333 L -0.24466 -0.13055 C -0.24688 -0.13032 -0.24896 -0.12823 -0.25117 -0.12754 C -0.25547 -0.12638 -0.2599 -0.12615 -0.26419 -0.12476 C -0.26862 -0.12337 -0.27292 -0.12152 -0.27721 -0.11898 C -0.27891 -0.11805 -0.28047 -0.11666 -0.28216 -0.11597 C -0.28646 -0.11458 -0.29076 -0.11411 -0.29518 -0.11319 C -0.3056 -0.10694 -0.29375 -0.11342 -0.30977 -0.1074 C -0.33503 -0.09768 -0.3112 -0.10462 -0.33425 -0.09861 C -0.33594 -0.09768 -0.33763 -0.09722 -0.33919 -0.09583 C -0.34089 -0.09421 -0.34232 -0.09143 -0.34401 -0.09004 C -0.34609 -0.08842 -0.34844 -0.08842 -0.35052 -0.08703 C -0.35169 -0.08634 -0.35274 -0.08518 -0.35378 -0.08425 L -0.35378 -0.08425 " pathEditMode="relative" ptsTypes="AAAAAAAAAAAAAAAAAAAAAAAA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6.66667E-6 L 1.45833E-6 -6.66667E-6 C -0.00989 -0.0088 -0.01966 -0.01714 -0.02943 -0.02616 C -0.03216 -0.02894 -0.0345 -0.03311 -0.0375 -0.03496 C -0.07435 -0.05741 -0.11068 -0.08241 -0.14844 -0.09885 C -0.16914 -0.10765 -0.19088 -0.10556 -0.21198 -0.11042 C -0.25378 -0.11991 -0.22331 -0.11899 -0.24453 -0.11899 L -0.23971 -0.11621 " pathEditMode="relative" ptsTypes="AAAAAAAA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04" y="1338293"/>
            <a:ext cx="6316833" cy="5866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85" y="162137"/>
            <a:ext cx="1461111" cy="1461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6" y="3036132"/>
            <a:ext cx="1260563" cy="1448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68" y="545499"/>
            <a:ext cx="1147386" cy="1253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97" y="196510"/>
            <a:ext cx="1218825" cy="1809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53" y="4862374"/>
            <a:ext cx="1419437" cy="1774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03" y="443224"/>
            <a:ext cx="1404150" cy="11820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55" y="5448179"/>
            <a:ext cx="1308260" cy="1046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69" y="4097061"/>
            <a:ext cx="1715164" cy="12863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9" y="360950"/>
            <a:ext cx="1333500" cy="2114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1" y="1570935"/>
            <a:ext cx="1928789" cy="16740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21" y="2956452"/>
            <a:ext cx="2601907" cy="19566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7" y="2540245"/>
            <a:ext cx="1097077" cy="15864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35" y="4549944"/>
            <a:ext cx="1924438" cy="21975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368" y="1729977"/>
            <a:ext cx="2533239" cy="14324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21" y="4830739"/>
            <a:ext cx="606143" cy="15911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53" y="3898043"/>
            <a:ext cx="1540601" cy="11462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69" y="364593"/>
            <a:ext cx="1436982" cy="11577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76" y="2029259"/>
            <a:ext cx="1166989" cy="10540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4" y="208411"/>
            <a:ext cx="1816476" cy="14168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81" y="254089"/>
            <a:ext cx="1752376" cy="175237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9" y="4761689"/>
            <a:ext cx="1163380" cy="1660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82" y="162137"/>
            <a:ext cx="1593438" cy="201979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75" y="5564987"/>
            <a:ext cx="977743" cy="9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26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38778E-17 L 1.25E-6 1.38778E-17 C 0.00416 0.00162 0.00833 0.00232 0.0125 0.00486 C 0.01406 0.00579 0.0151 0.00857 0.01666 0.00973 C 0.01836 0.01111 0.02031 0.01135 0.02213 0.01227 C 0.02356 0.01389 0.02474 0.01598 0.0263 0.01713 C 0.02786 0.01829 0.03776 0.02176 0.0388 0.02199 C 0.04479 0.02385 0.05078 0.02662 0.0569 0.02709 C 0.09804 0.02917 0.13932 0.02871 0.18046 0.0294 L 0.2013 0.03195 C 0.21237 0.03287 0.22356 0.03287 0.23463 0.03449 C 0.24023 0.03519 0.2457 0.0382 0.2513 0.03935 L 0.2625 0.0419 C 0.27994 0.05417 0.26783 0.04723 0.30416 0.04931 L 0.35963 0.05162 C 0.38216 0.06181 0.37057 0.05834 0.3944 0.06158 C 0.40234 0.06621 0.39453 0.06204 0.40546 0.06644 C 0.40924 0.06806 0.41289 0.06968 0.41666 0.07153 C 0.42161 0.07385 0.42825 0.0794 0.4319 0.0838 L 0.43606 0.08866 C 0.43958 0.10741 0.43437 0.08519 0.44166 0.10116 C 0.44257 0.10301 0.44231 0.10625 0.44296 0.10857 C 0.44401 0.11158 0.44882 0.12153 0.45 0.1257 C 0.45117 0.13056 0.45182 0.13565 0.45273 0.14051 C 0.45312 0.14306 0.45338 0.1456 0.45416 0.14792 L 0.4569 0.15787 C 0.45729 0.175 0.45833 0.19236 0.45833 0.20973 C 0.45833 0.22037 0.45729 0.23102 0.4569 0.24167 C 0.45677 0.24329 0.4569 0.24491 0.4569 0.24676 L 0.4569 0.24676 " pathEditMode="relative" ptsTypes="AAAAAAAAAAAAAAAAAAAAAAAAAAAA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25E-6 7.77778E-6 L -8.125E-6 7.77778E-6 C 0.00481 0.00277 0.01002 0.00417 0.01458 0.00857 C 0.01627 0.01019 0.01627 0.01505 0.01783 0.01737 C 0.01927 0.01922 0.02109 0.01922 0.02278 0.02014 C 0.02552 0.02408 0.02799 0.02825 0.03085 0.03172 C 0.03971 0.04283 0.06614 0.06436 0.06835 0.06667 C 0.07721 0.07477 0.08593 0.0838 0.09453 0.0926 C 0.09895 0.09723 0.10299 0.10278 0.10755 0.10718 C 0.10898 0.10857 0.1108 0.1088 0.11236 0.10996 C 0.11575 0.11274 0.119 0.11575 0.12226 0.11876 C 0.12499 0.12153 0.12747 0.12524 0.13033 0.12755 C 0.14166 0.13589 0.15364 0.14098 0.16458 0.1507 C 0.16783 0.15348 0.17096 0.15672 0.17434 0.15926 C 0.18489 0.16737 0.19622 0.17269 0.20703 0.17964 C 0.21406 0.18426 0.22122 0.18913 0.22812 0.19422 C 0.23046 0.19584 0.23255 0.19792 0.23463 0.20001 C 0.23749 0.20278 0.23984 0.20649 0.24283 0.20857 C 0.27382 0.23056 0.269 0.22524 0.29505 0.23774 C 0.30143 0.24075 0.29895 0.24121 0.30637 0.24352 C 0.31406 0.24561 0.32161 0.24723 0.32929 0.24931 C 0.33255 0.25001 0.3358 0.25116 0.33906 0.25209 C 0.35143 0.2595 0.34127 0.25394 0.36679 0.26089 C 0.37005 0.26181 0.3733 0.26274 0.37656 0.26366 C 0.38333 0.26551 0.39088 0.26714 0.39765 0.26945 C 0.39986 0.27038 0.40208 0.27153 0.40429 0.27246 C 0.42434 0.2801 0.41458 0.27477 0.42539 0.28126 C 0.4302 0.28681 0.43124 0.28727 0.43515 0.29561 C 0.43645 0.29839 0.43736 0.30139 0.43854 0.3044 C 0.43749 0.3176 0.43789 0.32524 0.43515 0.33635 C 0.43424 0.34028 0.43294 0.34376 0.4319 0.34792 C 0.43124 0.3507 0.43098 0.35371 0.43033 0.35649 C 0.42747 0.36829 0.4263 0.36714 0.42539 0.37964 C 0.42512 0.38357 0.42539 0.38751 0.42539 0.39144 L 0.42539 0.39144 " pathEditMode="relative" ptsTypes="AAAAAAAAAAAAAAAAAAAAAAAAAAAAAAAAAAA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6 L 3.75E-6 7.40741E-6 C 0.0043 0.00279 0.00872 0.0051 0.01302 0.00857 C 0.01966 0.0139 0.02552 0.02292 0.03255 0.02593 C 0.03984 0.02917 0.03971 0.02871 0.04727 0.03473 C 0.05273 0.03913 0.05625 0.04399 0.06185 0.0463 C 0.08216 0.05464 0.07982 0.05232 0.1043 0.05487 C 0.10703 0.05603 0.10964 0.05718 0.11237 0.05788 C 0.12044 0.05996 0.13763 0.06251 0.14505 0.06366 C 0.15339 0.06737 0.1513 0.06667 0.16133 0.06945 L 0.18411 0.07524 L 0.19883 0.08404 C 0.20039 0.08496 0.20195 0.08635 0.20378 0.08681 L 0.2151 0.08982 C 0.2237 0.09491 0.21719 0.09144 0.22982 0.09561 C 0.23437 0.097 0.23984 0.09908 0.24453 0.1014 C 0.24609 0.10209 0.24779 0.10325 0.24935 0.10417 C 0.25104 0.10626 0.25273 0.10765 0.2543 0.10996 C 0.26497 0.12709 0.26341 0.12431 0.26888 0.1389 C 0.2694 0.14191 0.26966 0.14515 0.27057 0.14769 C 0.27187 0.15116 0.27396 0.15325 0.27539 0.15649 C 0.27669 0.15904 0.2776 0.16228 0.27865 0.16505 C 0.2793 0.16806 0.27956 0.17107 0.28034 0.17385 C 0.28125 0.17686 0.28268 0.17941 0.28359 0.18241 C 0.28477 0.18612 0.28581 0.19029 0.28685 0.19399 C 0.28932 0.21135 0.28854 0.20163 0.28854 0.22316 L 0.28854 0.22316 " pathEditMode="relative" ptsTypes="AAAAAAAAAAAAAAAAAAAAAAAAAAA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-2.59259E-6 C 0.00482 0.00278 0.01003 0.00486 0.01458 0.00857 C 0.01667 0.00996 0.01771 0.0132 0.01953 0.01505 C 0.02096 0.0169 0.02279 0.01806 0.02435 0.01945 C 0.02656 0.02153 0.02878 0.02385 0.03086 0.02616 C 0.03424 0.02963 0.03776 0.0331 0.04076 0.03704 C 0.04258 0.03959 0.04349 0.04352 0.04557 0.04584 C 0.0474 0.04815 0.05 0.04885 0.05208 0.05023 L 0.05859 0.06366 C 0.05977 0.06574 0.06029 0.06852 0.06185 0.07014 L 0.07656 0.0831 C 0.07826 0.08472 0.07956 0.08704 0.08151 0.0875 L 0.08802 0.08982 C 0.1 0.10047 0.0849 0.0875 0.09948 0.09861 C 0.10117 0.09977 0.1026 0.10209 0.10443 0.10301 C 0.11354 0.10718 0.12305 0.10996 0.13216 0.11389 C 0.13685 0.11597 0.13841 0.11713 0.14362 0.11829 C 0.14674 0.11922 0.15013 0.11991 0.15339 0.1206 C 0.15612 0.12199 0.15872 0.12361 0.16146 0.125 C 0.16471 0.12639 0.16836 0.12685 0.17122 0.1294 C 0.17396 0.13148 0.17656 0.13426 0.17943 0.13588 C 0.18255 0.13797 0.18607 0.13866 0.18932 0.14028 C 0.19167 0.14167 0.19362 0.14352 0.19583 0.14468 C 0.19909 0.14653 0.2026 0.14699 0.2056 0.14908 C 0.20781 0.15047 0.2099 0.15209 0.21224 0.15347 C 0.23503 0.16713 0.20521 0.14746 0.22852 0.16435 C 0.23281 0.1676 0.23815 0.16852 0.24154 0.17315 C 0.24831 0.18241 0.24453 0.17778 0.25299 0.18658 C 0.25404 0.18866 0.25508 0.19097 0.25625 0.19306 C 0.25781 0.19584 0.25977 0.19861 0.26107 0.20162 C 0.26198 0.20394 0.26198 0.20625 0.26276 0.20834 C 0.27044 0.22917 0.26562 0.21111 0.26927 0.22593 C 0.27005 0.25162 0.26341 0.27014 0.27409 0.28727 C 0.27565 0.28982 0.27734 0.29167 0.27904 0.29398 L 0.28086 0.3007 L 0.28086 0.30093 " pathEditMode="relative" rAng="0" ptsTypes="AAAAAAAAAAAAAAAAAAAAAAAAAAAAAAAAAAAAA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6.25E-7 4.81481E-6 C -0.00234 0.00833 -0.00391 0.01782 -0.00703 0.02546 C -0.00859 0.02962 -0.01172 0.03101 -0.01393 0.03425 C -0.01823 0.0405 -0.02044 0.04745 -0.02578 0.05138 C -0.0332 0.05694 -0.03607 0.05671 -0.04297 0.05995 C -0.05482 0.0655 -0.03984 0.06041 -0.05833 0.06574 C -0.07031 0.07245 -0.05599 0.06504 -0.07904 0.07152 C -0.08073 0.07199 -0.08229 0.07384 -0.08412 0.0743 C -0.08854 0.07569 -0.09323 0.07615 -0.09779 0.07708 C -0.11497 0.08425 -0.10703 0.08032 -0.12175 0.08865 C -0.12344 0.08958 -0.12539 0.08981 -0.12682 0.09143 C -0.12865 0.09351 -0.13021 0.0956 -0.13203 0.09699 C -0.13529 0.09953 -0.13932 0.09953 -0.14232 0.10277 C -0.14883 0.11041 -0.14544 0.10763 -0.1526 0.11157 C -0.15443 0.11435 -0.15586 0.11736 -0.15781 0.12013 C -0.15925 0.12222 -0.16146 0.12337 -0.16289 0.12592 C -0.16615 0.13148 -0.16667 0.13587 -0.1681 0.14305 C -0.16862 0.15925 -0.16875 0.17546 -0.16966 0.19166 C -0.16992 0.19467 -0.17148 0.19722 -0.17148 0.20023 C -0.17148 0.20717 -0.17018 0.21365 -0.16966 0.22037 C -0.17344 0.22453 -0.17539 0.228 -0.17995 0.22893 C -0.18229 0.22939 -0.18464 0.22893 -0.18672 0.22893 L -0.18672 0.22916 " pathEditMode="relative" rAng="0" ptsTypes="AAAAAAAAAAAAAAAAAAAAAAAA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L -0.00013 0.00023 C 0.00039 0.02708 0.00169 0.05394 0.00169 0.08148 C 0.00169 0.08241 0.00274 0.15208 -0.00182 0.17731 C -0.00286 0.18218 -0.00443 0.18657 -0.00534 0.19144 C -0.00625 0.19491 -0.00638 0.19884 -0.00716 0.20185 C -0.00976 0.21181 -0.01289 0.22083 -0.01601 0.23056 C -0.01706 0.23403 -0.01823 0.23773 -0.0194 0.24097 C -0.02057 0.24468 -0.02161 0.24838 -0.02292 0.25185 C -0.02461 0.25671 -0.02643 0.26111 -0.02812 0.26597 C -0.03047 0.27315 -0.03503 0.28727 -0.03503 0.2875 C -0.03685 0.29792 -0.03659 0.29931 -0.04036 0.30856 C -0.04193 0.3125 -0.04401 0.31528 -0.04557 0.31921 C -0.05768 0.34907 -0.03893 0.30926 -0.0543 0.34051 C -0.05859 0.36713 -0.05273 0.33426 -0.0595 0.36181 C -0.06029 0.36505 -0.06081 0.36875 -0.06133 0.37245 C -0.06328 0.4 -0.0612 0.38981 -0.06484 0.40463 L -0.06641 0.40463 " pathEditMode="relative" rAng="0" ptsTypes="AAAAAAAAAAAAAAAAAA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88889E-6 L -1.66667E-6 8.88889E-6 C -0.00117 0.00857 -0.0026 0.01714 -0.00338 0.02593 C -0.00651 0.06204 -0.00143 0.04561 -0.0082 0.06366 C -0.01757 0.11366 -0.01041 0.08288 -0.02122 0.11876 C -0.02304 0.12431 -0.02408 0.13079 -0.02617 0.13612 C -0.02786 0.14052 -0.03073 0.14352 -0.03268 0.14769 C -0.03515 0.15325 -0.03685 0.1595 -0.03919 0.16505 C -0.04088 0.16899 -0.04283 0.17246 -0.04414 0.17663 C -0.04557 0.18126 -0.04596 0.18658 -0.04739 0.19121 C -0.04922 0.19723 -0.05182 0.20255 -0.0539 0.20857 C -0.05742 0.21899 -0.06119 0.23056 -0.06536 0.24052 C -0.06862 0.24815 -0.07213 0.25556 -0.07513 0.26366 C -0.07617 0.26644 -0.07721 0.26945 -0.07838 0.27223 C -0.07994 0.27616 -0.08151 0.28033 -0.0832 0.2838 C -0.0901 0.29815 -0.08672 0.28681 -0.0931 0.30417 C -0.09752 0.31667 -0.10169 0.3294 -0.10612 0.3419 C -0.10716 0.34491 -0.10846 0.34746 -0.10937 0.35047 C -0.11106 0.35649 -0.11757 0.38149 -0.12083 0.38542 L -0.12565 0.39121 C -0.12929 0.41042 -0.13073 0.4095 -0.12734 0.43172 C -0.12682 0.43496 -0.12408 0.44052 -0.12408 0.44052 L -0.12408 0.44052 " pathEditMode="relative" ptsTypes="AAAAAAAAAAAAAAAAAAAAAAA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1667E-6 -2.96296E-6 L 5.41667E-6 -2.96296E-6 C -0.00221 0.00857 -0.00494 0.0169 -0.00663 0.02593 C -0.00768 0.03148 -0.00755 0.03773 -0.0082 0.04329 C -0.00859 0.0463 -0.00937 0.04908 -0.00989 0.05208 C -0.02161 0.12708 -0.01171 0.07245 -0.01966 0.10995 C -0.02421 0.13171 -0.01861 0.11898 -0.03268 0.15648 C -0.03372 0.15926 -0.03593 0.16019 -0.03749 0.16227 C -0.04101 0.17222 -0.04296 0.17963 -0.04739 0.1882 C -0.05377 0.20139 -0.05325 0.19838 -0.06041 0.20857 C -0.06367 0.2132 -0.06679 0.21852 -0.07018 0.22315 C -0.0733 0.22732 -0.07682 0.23056 -0.07994 0.23472 C -0.09479 0.25463 -0.08385 0.24491 -0.09791 0.25486 C -0.10117 0.26088 -0.10494 0.26574 -0.10768 0.27245 C -0.11093 0.28009 -0.11445 0.2875 -0.11744 0.2956 C -0.11848 0.29838 -0.11927 0.30185 -0.1207 0.30417 C -0.12473 0.31065 -0.1289 0.31736 -0.13372 0.32176 C -0.13775 0.32523 -0.14166 0.32801 -0.14518 0.33333 C -0.14687 0.33588 -0.1483 0.33935 -0.14999 0.3419 C -0.15351 0.34722 -0.15755 0.35185 -0.16145 0.35648 C -0.17552 0.39398 -0.16796 0.3669 -0.16796 0.4463 L -0.16966 0.44931 " pathEditMode="relative" ptsTypes="AAAAAAAAAAAAAAAAAAAAAA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-3.33333E-6 C -0.01081 0.01898 -0.01224 0.02292 -0.02383 0.03912 C -0.02891 0.0463 -0.03542 0.05255 -0.03971 0.06042 C -0.04349 0.0669 -0.04414 0.07477 -0.04766 0.08148 C -0.05039 0.08635 -0.05482 0.09005 -0.0582 0.09445 C -0.06563 0.10463 -0.07044 0.11459 -0.0793 0.12338 C -0.08255 0.12662 -0.08672 0.12824 -0.08984 0.13148 C -0.09466 0.13635 -0.09805 0.1426 -0.10313 0.14723 C -0.11133 0.15486 -0.1207 0.16135 -0.12956 0.16829 C -0.13164 0.16991 -0.14948 0.18449 -0.15339 0.18681 L -0.16641 0.19445 C -0.16823 0.19723 -0.16953 0.2 -0.17161 0.20255 C -0.18594 0.21922 -0.19128 0.2169 -0.21133 0.23681 C -0.21406 0.23936 -0.21641 0.24213 -0.21927 0.24445 C -0.22161 0.24653 -0.22461 0.24792 -0.22708 0.24977 C -0.23073 0.25232 -0.23424 0.25486 -0.23763 0.25787 C -0.24063 0.26019 -0.24271 0.2632 -0.2457 0.26551 C -0.24792 0.2676 -0.25091 0.26898 -0.25352 0.27084 C -0.25807 0.27408 -0.26211 0.27848 -0.2668 0.28125 C -0.26992 0.28357 -0.27396 0.28473 -0.27734 0.28681 C -0.31354 0.30926 -0.26549 0.28079 -0.29583 0.30255 C -0.29896 0.30486 -0.30326 0.30556 -0.30638 0.30787 C -0.30938 0.30996 -0.3112 0.31343 -0.31419 0.31551 C -0.31927 0.31898 -0.32513 0.32014 -0.32995 0.32361 C -0.36224 0.34491 -0.31211 0.31852 -0.34857 0.33658 L -0.36432 0.35255 C -0.36706 0.3551 -0.3707 0.35695 -0.3724 0.36042 C -0.38099 0.37778 -0.37344 0.36436 -0.38542 0.38125 C -0.38919 0.38658 -0.38958 0.39746 -0.39596 0.39746 L -0.40924 0.39746 L -0.41172 0.39746 " pathEditMode="relative" rAng="0" ptsTypes="AAAAAAAAAAAAAAAAAAAAAAAAAAAAAA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6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-1.48148E-6 C -0.00117 0.03287 -0.00299 0.05139 -4.16667E-6 0.08403 C 0.00039 0.08819 0.00235 0.09143 0.00326 0.0956 C 0.00456 0.10116 0.0056 0.10694 0.00651 0.11296 C 0.00768 0.12014 0.00782 0.12917 0.00977 0.13611 C 0.01068 0.13912 0.01198 0.1419 0.01302 0.14467 C 0.0142 0.15162 0.01524 0.15833 0.01628 0.16505 C 0.0168 0.16805 0.01719 0.17106 0.01797 0.17384 C 0.0211 0.18495 0.0237 0.19005 0.02774 0.19977 C 0.02826 0.20278 0.02865 0.20579 0.0293 0.20856 C 0.03138 0.21574 0.03282 0.21759 0.03594 0.22315 L 0.03594 0.22315 " pathEditMode="relative" ptsTypes="AAAAAAAAAAAAA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3.95833E-6 2.59259E-6 C -0.00664 0.01435 -0.01406 0.02778 -0.01966 0.04329 C -0.02344 0.05394 -0.02604 0.06644 -0.03099 0.07523 C -0.0414 0.09352 -0.05247 0.11065 -0.06198 0.13033 C -0.06523 0.13704 -0.06823 0.14445 -0.07174 0.1507 C -0.07851 0.16181 -0.08646 0.17084 -0.09297 0.18241 C -0.09791 0.19121 -0.1026 0.20023 -0.10768 0.20857 C -0.11797 0.2257 -0.12174 0.22408 -0.13541 0.24329 C -0.14349 0.25486 -0.15143 0.26713 -0.15989 0.27801 C -0.16185 0.28079 -0.16432 0.28148 -0.1664 0.28403 C -0.17083 0.28935 -0.17513 0.2956 -0.17943 0.30139 C -0.18372 0.30718 -0.18776 0.31366 -0.19245 0.31875 C -0.19518 0.32153 -0.19778 0.325 -0.20065 0.32732 C -0.20547 0.33125 -0.21172 0.3338 -0.21693 0.33611 C -0.22448 0.34283 -0.23294 0.34722 -0.23971 0.35648 C -0.24193 0.35926 -0.24375 0.3632 -0.24622 0.36505 C -0.24883 0.36713 -0.25169 0.3669 -0.25443 0.36806 C -0.25768 0.37084 -0.26107 0.37361 -0.26419 0.37662 C -0.27799 0.39028 -0.25638 0.37292 -0.2789 0.39121 C -0.28151 0.39329 -0.28424 0.39514 -0.28698 0.39699 C -0.28867 0.39792 -0.29036 0.39838 -0.29193 0.39977 C -0.29479 0.40232 -0.29713 0.40625 -0.30013 0.40857 C -0.30325 0.41111 -0.30664 0.41204 -0.30989 0.41435 C -0.31211 0.41597 -0.31419 0.41829 -0.3164 0.42014 C -0.32265 0.425 -0.32526 0.4257 -0.33099 0.43171 C -0.33437 0.43542 -0.33763 0.43935 -0.34088 0.44329 C -0.34245 0.44514 -0.3444 0.44676 -0.3457 0.44908 C -0.34739 0.45209 -0.34883 0.45509 -0.35065 0.45787 C -0.35208 0.45996 -0.35403 0.46134 -0.35547 0.46366 C -0.35898 0.46898 -0.36523 0.48102 -0.36523 0.48102 C -0.36732 0.49144 -0.36693 0.48658 -0.36693 0.4956 L -0.36849 0.4956 " pathEditMode="relative" ptsTypes="AAAAAAAAAAAAAAAAAAAAAAAAAAAAAAA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1.11111E-6 C 0.01029 -0.00116 0.0207 -0.00023 0.03086 -0.00301 C 0.06758 -0.01343 0.06576 -0.02407 0.09779 -0.02639 C 0.13151 -0.0287 0.16523 -0.02824 0.19883 -0.02917 C 0.20807 -0.03032 0.21732 -0.03056 0.22656 -0.03218 C 0.2293 -0.03264 0.23203 -0.03495 0.23477 -0.03495 C 0.24896 -0.03495 0.27708 -0.03218 0.27708 -0.03218 L 0.27708 -0.03218 " pathEditMode="relative" ptsTypes="AAAAAAAAA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03704E-6 L -4.375E-6 7.03704E-6 C 0.00912 -0.00092 0.01849 -0.00069 0.02761 -0.003 C 0.03386 -0.00439 0.03946 -0.00948 0.04558 -0.01157 C 0.05313 -0.01435 0.06081 -0.0155 0.06836 -0.01735 C 0.07175 -0.01828 0.07487 -0.01967 0.07826 -0.02036 C 0.08959 -0.02268 0.10104 -0.02476 0.1125 -0.02615 C 0.12357 -0.02754 0.18229 -0.03124 0.19076 -0.03194 C 0.19401 -0.03286 0.19727 -0.03356 0.20052 -0.03472 C 0.20222 -0.03541 0.20365 -0.03726 0.20534 -0.03772 C 0.21133 -0.03911 0.21732 -0.03958 0.22331 -0.0405 C 0.225 -0.03958 0.22696 -0.03981 0.22826 -0.03772 C 0.22943 -0.03564 0.22904 -0.03171 0.22982 -0.02893 C 0.23073 -0.02592 0.23203 -0.02314 0.23308 -0.02036 C 0.23737 0.01042 0.23164 -0.02569 0.23802 7.03704E-6 C 0.24362 0.02246 0.23841 0.01228 0.24297 0.02038 L 0.24297 0.02038 " pathEditMode="relative" ptsTypes="AAAAAAAAAAAAAAAAA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4.16667E-7 3.7037E-7 C 0.01029 0.00139 0.01458 0.00185 0.02487 0.00393 L 0.03516 0.00602 C 0.03906 0.00671 0.0431 0.00718 0.04701 0.00833 C 0.05547 0.01065 0.0638 0.01551 0.07214 0.01667 C 0.0905 0.01944 0.08958 0.01852 0.11068 0.02523 C 0.11419 0.02639 0.11745 0.02847 0.12096 0.0294 C 0.13138 0.03218 0.14193 0.03356 0.15221 0.03588 L 0.1905 0.04421 C 0.20234 0.05139 0.19349 0.04699 0.20703 0.05069 C 0.2112 0.05185 0.21576 0.05393 0.22018 0.05509 C 0.23438 0.05833 0.24909 0.05949 0.26328 0.06343 C 0.26563 0.06435 0.2681 0.06481 0.27044 0.06574 C 0.27266 0.0662 0.27435 0.06736 0.27643 0.06782 C 0.28294 0.06944 0.28932 0.06991 0.29557 0.07199 C 0.29714 0.07245 0.29857 0.07338 0.3 0.07431 C 0.30404 0.07569 0.30781 0.07731 0.31211 0.07847 C 0.31888 0.08009 0.32578 0.08125 0.33268 0.08264 C 0.33568 0.0831 0.33854 0.08403 0.34141 0.08472 C 0.34857 0.08634 0.35547 0.08704 0.36237 0.08889 L 0.37708 0.09329 C 0.37917 0.09398 0.38086 0.09491 0.38294 0.0956 C 0.38633 0.0963 0.38997 0.09676 0.39336 0.09745 C 0.39662 0.09838 0.40833 0.10347 0.40964 0.10393 C 0.41094 0.10463 0.41263 0.10486 0.41419 0.10602 C 0.41576 0.10718 0.4168 0.10926 0.41836 0.11042 C 0.42031 0.11157 0.42253 0.11157 0.42435 0.1125 C 0.42982 0.11458 0.42839 0.11505 0.43477 0.11667 C 0.44154 0.11829 0.44492 0.11806 0.45091 0.12106 C 0.45221 0.1213 0.453 0.12222 0.45391 0.12338 L 0.4556 0.12338 " pathEditMode="relative" rAng="0" ptsTypes="AAAAAAAAAAAAAAAAAAAAAAAAAAAAAAAA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2.29167E-6 0.00023 C 0.0362 -0.02014 0.00261 -0.00046 0.03242 -0.0206 C 0.04167 -0.02685 0.05183 -0.03032 0.06042 -0.03842 C 0.07305 -0.05046 0.06732 -0.04699 0.07748 -0.05116 C 0.07956 -0.05278 0.08151 -0.05509 0.08373 -0.05625 C 0.08933 -0.05926 0.103 -0.06065 0.10703 -0.06134 C 0.11068 -0.06204 0.11433 -0.06296 0.11784 -0.06389 C 0.13321 -0.07407 0.11888 -0.06574 0.14427 -0.07153 C 0.14597 -0.07199 0.14727 -0.07361 0.14883 -0.07407 C 0.15443 -0.07592 0.16901 -0.07824 0.17383 -0.07916 C 0.1888 -0.0875 0.17787 -0.08264 0.19714 -0.0868 C 0.20026 -0.0875 0.20339 -0.08842 0.20638 -0.08935 C 0.20899 -0.09004 0.21146 -0.0912 0.21406 -0.0919 C 0.22031 -0.09305 0.22656 -0.09352 0.23268 -0.09444 C 0.24193 -0.09954 0.23308 -0.09491 0.24675 -0.09954 C 0.2638 -0.10509 0.23646 -0.09954 0.27005 -0.10463 C 0.27266 -0.10555 0.27526 -0.10625 0.27787 -0.10717 C 0.27982 -0.1081 0.2819 -0.10903 0.28412 -0.10972 C 0.28711 -0.11065 0.29024 -0.11134 0.29336 -0.11227 C 0.31003 -0.10972 0.31315 -0.10787 0.3306 -0.11227 C 0.33386 -0.11319 0.33672 -0.11574 0.33985 -0.11736 L 0.34453 -0.11991 C 0.3461 -0.12083 0.34805 -0.1206 0.34922 -0.12245 L 0.35078 -0.125 L 0.35248 -0.13495 " pathEditMode="relative" rAng="0" ptsTypes="AAAAAAAAAAAAAAAAAAAAAAAAAA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38778E-17 L -6.66667E-6 1.38778E-17 L 0.0358 -0.01759 C 0.03906 -0.01922 0.04218 -0.02222 0.04557 -0.02338 C 0.05091 -0.025 0.0565 -0.02547 0.06184 -0.02616 C 0.33528 -0.06736 0.23346 -0.05602 0.40429 -0.07246 C 0.40533 -0.07547 0.40663 -0.07801 0.40755 -0.08125 C 0.40833 -0.08403 0.40924 -0.08982 0.40924 -0.08982 L 0.40924 -0.08982 " pathEditMode="relative" ptsTypes="AAAAAAAAA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2963E-6 L 3.33333E-6 6.2963E-6 C -0.00391 0.00765 -0.00716 0.01621 -0.01146 0.02315 C -0.0138 0.02686 -0.01693 0.02871 -0.01966 0.03172 C -0.04961 0.06598 -0.01836 0.03427 -0.05065 0.06065 C -0.12318 0.12061 -0.02708 0.04862 -0.12565 0.11876 C -0.12943 0.1213 -0.13307 0.1257 -0.13698 0.12732 C -0.14557 0.13126 -0.14818 0.13195 -0.1582 0.1389 C -0.16328 0.14237 -0.16784 0.14769 -0.17292 0.15047 C -0.17826 0.15348 -0.18385 0.15417 -0.18919 0.15626 C -0.19362 0.15811 -0.19792 0.16042 -0.20221 0.16204 C -0.21497 0.1669 -0.21315 0.16343 -0.22839 0.17084 C -0.2388 0.17593 -0.24961 0.17964 -0.25937 0.1882 C -0.26497 0.19329 -0.26771 0.19607 -0.27396 0.19978 C -0.27617 0.20116 -0.27839 0.20116 -0.28047 0.20278 C -0.29896 0.21575 -0.28203 0.20857 -0.29844 0.21436 C -0.30065 0.21621 -0.3026 0.21876 -0.30495 0.22015 C -0.30977 0.22269 -0.31484 0.22362 -0.31966 0.22593 C -0.32135 0.22663 -0.32305 0.22732 -0.32461 0.22871 C -0.3263 0.23033 -0.3276 0.23334 -0.32943 0.2345 C -0.33424 0.2382 -0.33919 0.24028 -0.34414 0.24329 L -0.34896 0.24607 C -0.35521 0.25348 -0.35247 0.24954 -0.35716 0.25788 L -0.35872 0.25788 " pathEditMode="relative" ptsTypes="AAAAAAAAAAAAAAAAAAAAAAAA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1.85185E-6 C -0.00989 0.00093 -0.01966 0.00116 -0.02943 0.00278 C -0.03763 0.00417 -0.0457 0.00648 -0.0539 0.00857 C -0.05716 0.00949 -0.06041 0.01111 -0.06367 0.01158 C -0.08151 0.01389 -0.09948 0.01528 -0.11745 0.01736 C -0.12018 0.01829 -0.12291 0.01945 -0.12565 0.02014 C -0.12943 0.0213 -0.1332 0.02176 -0.13698 0.02315 C -0.16536 0.03241 -0.13802 0.02616 -0.1664 0.03172 C -0.17487 0.03542 -0.17916 0.03773 -0.18919 0.04051 C -0.19401 0.0419 -0.19896 0.04213 -0.2039 0.04329 C -0.21693 0.04676 -0.20716 0.04537 -0.21849 0.04908 C -0.225 0.05139 -0.23151 0.05371 -0.23815 0.05486 C -0.24622 0.05648 -0.25443 0.05695 -0.2625 0.05787 C -0.2888 0.06945 -0.26002 0.05764 -0.32773 0.06366 C -0.33711 0.06435 -0.33125 0.06736 -0.33919 0.06945 C -0.34518 0.07084 -0.35117 0.07107 -0.35716 0.07223 C -0.36094 0.07315 -0.36471 0.07431 -0.36849 0.07523 C -0.37018 0.07616 -0.37187 0.07662 -0.37344 0.07801 C -0.37513 0.07963 -0.37656 0.08241 -0.37838 0.0838 C -0.38034 0.08542 -0.38268 0.08588 -0.38489 0.08681 C -0.38984 0.09283 -0.39271 0.09723 -0.39948 0.09838 L -0.41575 0.10139 L -0.41575 0.10139 " pathEditMode="relative" ptsTypes="AAAAAAAAAAAAAAAAAAAAAA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2.70833E-6 1.85185E-6 C -0.02995 -0.00185 -0.0599 -0.00741 -0.08972 -0.00579 C -0.17943 -0.00069 -0.2069 0.00509 -0.26914 0.01736 C -0.27136 0.01829 -0.27357 0.01921 -0.27565 0.02037 C -0.27735 0.02106 -0.27891 0.02269 -0.2806 0.02315 C -0.29245 0.02662 -0.30456 0.02894 -0.31641 0.03194 C -0.32513 0.03866 -0.33438 0.04398 -0.34258 0.05231 C -0.34597 0.05556 -0.35065 0.0669 -0.35065 0.0669 L -0.35065 0.0669 " pathEditMode="relative" ptsTypes="AAAAAAAA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33333E-6 L 5.83333E-6 3.33333E-6 C 0.03412 -0.00625 -0.00325 0.00162 0.03751 -0.01181 C 0.04506 -0.01412 0.06029 -0.0176 0.06029 -0.0176 C 0.07579 -0.02848 0.06771 -0.02454 0.09454 -0.02616 C 0.11732 -0.02755 0.14011 -0.02824 0.16303 -0.02917 C 0.16745 -0.03172 0.16954 -0.03102 0.1711 -0.04074 C 0.17227 -0.04723 0.17162 -0.0544 0.17279 -0.06111 C 0.17383 -0.06713 0.17774 -0.07315 0.18087 -0.07547 C 0.18191 -0.07616 0.18308 -0.07547 0.18425 -0.07547 L 0.18425 -0.07547 " pathEditMode="relative" ptsTypes="AAAAAAAAA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5.18519E-6 L 2.91667E-6 5.18519E-6 C -0.00339 -0.00786 -0.00612 -0.0162 -0.0099 -0.02337 C -0.01367 -0.03055 -0.03021 -0.04976 -0.03268 -0.05231 C -0.04388 -0.06435 -0.05521 -0.07661 -0.06693 -0.08703 C -0.07122 -0.09097 -0.07539 -0.0956 -0.07995 -0.09861 C -0.08412 -0.10138 -0.08867 -0.10231 -0.09297 -0.10439 C -0.13333 -0.12499 -0.11302 -0.11944 -0.14024 -0.12476 C -0.14193 -0.12569 -0.14349 -0.12708 -0.14518 -0.12754 C -0.14844 -0.12893 -0.15169 -0.12939 -0.15495 -0.13055 C -0.15768 -0.13148 -0.16042 -0.1324 -0.16315 -0.13333 L -0.24466 -0.13055 C -0.24688 -0.13032 -0.24896 -0.12823 -0.25117 -0.12754 C -0.25547 -0.12638 -0.2599 -0.12615 -0.26419 -0.12476 C -0.26862 -0.12337 -0.27292 -0.12152 -0.27721 -0.11898 C -0.27891 -0.11805 -0.28047 -0.11666 -0.28216 -0.11597 C -0.28646 -0.11458 -0.29076 -0.11411 -0.29518 -0.11319 C -0.3056 -0.10694 -0.29375 -0.11342 -0.30977 -0.1074 C -0.33503 -0.09768 -0.3112 -0.10462 -0.33425 -0.09861 C -0.33594 -0.09768 -0.33763 -0.09722 -0.33919 -0.09583 C -0.34089 -0.09421 -0.34232 -0.09143 -0.34401 -0.09004 C -0.34609 -0.08842 -0.34844 -0.08842 -0.35052 -0.08703 C -0.35169 -0.08634 -0.35274 -0.08518 -0.35378 -0.08425 L -0.35378 -0.08425 " pathEditMode="relative" ptsTypes="AAAAAAAAAAAAAAAAAAAAAAAA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6.66667E-6 L 1.45833E-6 -6.66667E-6 C -0.00989 -0.0088 -0.01966 -0.01714 -0.02943 -0.02616 C -0.03216 -0.02894 -0.0345 -0.03311 -0.0375 -0.03496 C -0.07435 -0.05741 -0.11068 -0.08241 -0.14844 -0.09885 C -0.16914 -0.10765 -0.19088 -0.10556 -0.21198 -0.11042 C -0.25378 -0.11991 -0.22331 -0.11899 -0.24453 -0.11899 L -0.23971 -0.11621 " pathEditMode="relative" ptsTypes="AAAAAAAA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004" y="1338293"/>
            <a:ext cx="6316833" cy="58667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85" y="162137"/>
            <a:ext cx="1461111" cy="14611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6" y="3036132"/>
            <a:ext cx="1260563" cy="14484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68" y="545499"/>
            <a:ext cx="1147386" cy="12530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7697" y="196510"/>
            <a:ext cx="1218825" cy="180995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1353" y="4862374"/>
            <a:ext cx="1419437" cy="17742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6703" y="443224"/>
            <a:ext cx="1404150" cy="11820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655" y="5448179"/>
            <a:ext cx="1308260" cy="1046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269" y="4097061"/>
            <a:ext cx="1715164" cy="12863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9" y="360950"/>
            <a:ext cx="1333500" cy="211455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2051" y="1570935"/>
            <a:ext cx="1928789" cy="1674044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821" y="2956452"/>
            <a:ext cx="2601907" cy="195663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7" y="2540245"/>
            <a:ext cx="1097077" cy="158649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735" y="4549944"/>
            <a:ext cx="1924438" cy="21975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6368" y="1729977"/>
            <a:ext cx="2533239" cy="1432458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21" y="4830739"/>
            <a:ext cx="606143" cy="15911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353" y="3898043"/>
            <a:ext cx="1540601" cy="1146249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869" y="364593"/>
            <a:ext cx="1436982" cy="115775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276" y="2029259"/>
            <a:ext cx="1166989" cy="10540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614" y="208411"/>
            <a:ext cx="1816476" cy="14168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381" y="254089"/>
            <a:ext cx="1752376" cy="1752376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69" y="4761689"/>
            <a:ext cx="1163380" cy="16601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082" y="162137"/>
            <a:ext cx="1593438" cy="2019790"/>
          </a:xfrm>
          <a:prstGeom prst="rect">
            <a:avLst/>
          </a:prstGeom>
        </p:spPr>
      </p:pic>
      <p:pic>
        <p:nvPicPr>
          <p:cNvPr id="13" name="Рисунок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175" y="5564987"/>
            <a:ext cx="977743" cy="99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2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38778E-17 L 1.25E-6 1.38778E-17 C 0.00416 0.00162 0.00833 0.00232 0.0125 0.00486 C 0.01406 0.00579 0.0151 0.00857 0.01666 0.00973 C 0.01836 0.01111 0.02031 0.01135 0.02213 0.01227 C 0.02356 0.01389 0.02474 0.01598 0.0263 0.01713 C 0.02786 0.01829 0.03776 0.02176 0.0388 0.02199 C 0.04479 0.02385 0.05078 0.02662 0.0569 0.02709 C 0.09804 0.02917 0.13932 0.02871 0.18046 0.0294 L 0.2013 0.03195 C 0.21237 0.03287 0.22356 0.03287 0.23463 0.03449 C 0.24023 0.03519 0.2457 0.0382 0.2513 0.03935 L 0.2625 0.0419 C 0.27994 0.05417 0.26783 0.04723 0.30416 0.04931 L 0.35963 0.05162 C 0.38216 0.06181 0.37057 0.05834 0.3944 0.06158 C 0.40234 0.06621 0.39453 0.06204 0.40546 0.06644 C 0.40924 0.06806 0.41289 0.06968 0.41666 0.07153 C 0.42161 0.07385 0.42825 0.0794 0.4319 0.0838 L 0.43606 0.08866 C 0.43958 0.10741 0.43437 0.08519 0.44166 0.10116 C 0.44257 0.10301 0.44231 0.10625 0.44296 0.10857 C 0.44401 0.11158 0.44882 0.12153 0.45 0.1257 C 0.45117 0.13056 0.45182 0.13565 0.45273 0.14051 C 0.45312 0.14306 0.45338 0.1456 0.45416 0.14792 L 0.4569 0.15787 C 0.45729 0.175 0.45833 0.19236 0.45833 0.20973 C 0.45833 0.22037 0.45729 0.23102 0.4569 0.24167 C 0.45677 0.24329 0.4569 0.24491 0.4569 0.24676 L 0.4569 0.24676 " pathEditMode="relative" ptsTypes="AAAAAAAAAAAAAAAAAAAAAAAAAAAAAA">
                                      <p:cBhvr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125E-6 7.77778E-6 L -8.125E-6 7.77778E-6 C 0.00481 0.00277 0.01002 0.00417 0.01458 0.00857 C 0.01627 0.01019 0.01627 0.01505 0.01783 0.01737 C 0.01927 0.01922 0.02109 0.01922 0.02278 0.02014 C 0.02552 0.02408 0.02799 0.02825 0.03085 0.03172 C 0.03971 0.04283 0.06614 0.06436 0.06835 0.06667 C 0.07721 0.07477 0.08593 0.0838 0.09453 0.0926 C 0.09895 0.09723 0.10299 0.10278 0.10755 0.10718 C 0.10898 0.10857 0.1108 0.1088 0.11236 0.10996 C 0.11575 0.11274 0.119 0.11575 0.12226 0.11876 C 0.12499 0.12153 0.12747 0.12524 0.13033 0.12755 C 0.14166 0.13589 0.15364 0.14098 0.16458 0.1507 C 0.16783 0.15348 0.17096 0.15672 0.17434 0.15926 C 0.18489 0.16737 0.19622 0.17269 0.20703 0.17964 C 0.21406 0.18426 0.22122 0.18913 0.22812 0.19422 C 0.23046 0.19584 0.23255 0.19792 0.23463 0.20001 C 0.23749 0.20278 0.23984 0.20649 0.24283 0.20857 C 0.27382 0.23056 0.269 0.22524 0.29505 0.23774 C 0.30143 0.24075 0.29895 0.24121 0.30637 0.24352 C 0.31406 0.24561 0.32161 0.24723 0.32929 0.24931 C 0.33255 0.25001 0.3358 0.25116 0.33906 0.25209 C 0.35143 0.2595 0.34127 0.25394 0.36679 0.26089 C 0.37005 0.26181 0.3733 0.26274 0.37656 0.26366 C 0.38333 0.26551 0.39088 0.26714 0.39765 0.26945 C 0.39986 0.27038 0.40208 0.27153 0.40429 0.27246 C 0.42434 0.2801 0.41458 0.27477 0.42539 0.28126 C 0.4302 0.28681 0.43124 0.28727 0.43515 0.29561 C 0.43645 0.29839 0.43736 0.30139 0.43854 0.3044 C 0.43749 0.3176 0.43789 0.32524 0.43515 0.33635 C 0.43424 0.34028 0.43294 0.34376 0.4319 0.34792 C 0.43124 0.3507 0.43098 0.35371 0.43033 0.35649 C 0.42747 0.36829 0.4263 0.36714 0.42539 0.37964 C 0.42512 0.38357 0.42539 0.38751 0.42539 0.39144 L 0.42539 0.39144 " pathEditMode="relative" ptsTypes="AAAAAAAAAAAAAAAAAAAAAAAAAAAAAAAAAAA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6 L 3.75E-6 7.40741E-6 C 0.0043 0.00279 0.00872 0.0051 0.01302 0.00857 C 0.01966 0.0139 0.02552 0.02292 0.03255 0.02593 C 0.03984 0.02917 0.03971 0.02871 0.04727 0.03473 C 0.05273 0.03913 0.05625 0.04399 0.06185 0.0463 C 0.08216 0.05464 0.07982 0.05232 0.1043 0.05487 C 0.10703 0.05603 0.10964 0.05718 0.11237 0.05788 C 0.12044 0.05996 0.13763 0.06251 0.14505 0.06366 C 0.15339 0.06737 0.1513 0.06667 0.16133 0.06945 L 0.18411 0.07524 L 0.19883 0.08404 C 0.20039 0.08496 0.20195 0.08635 0.20378 0.08681 L 0.2151 0.08982 C 0.2237 0.09491 0.21719 0.09144 0.22982 0.09561 C 0.23437 0.097 0.23984 0.09908 0.24453 0.1014 C 0.24609 0.10209 0.24779 0.10325 0.24935 0.10417 C 0.25104 0.10626 0.25273 0.10765 0.2543 0.10996 C 0.26497 0.12709 0.26341 0.12431 0.26888 0.1389 C 0.2694 0.14191 0.26966 0.14515 0.27057 0.14769 C 0.27187 0.15116 0.27396 0.15325 0.27539 0.15649 C 0.27669 0.15904 0.2776 0.16228 0.27865 0.16505 C 0.2793 0.16806 0.27956 0.17107 0.28034 0.17385 C 0.28125 0.17686 0.28268 0.17941 0.28359 0.18241 C 0.28477 0.18612 0.28581 0.19029 0.28685 0.19399 C 0.28932 0.21135 0.28854 0.20163 0.28854 0.22316 L 0.28854 0.22316 " pathEditMode="relative" ptsTypes="AAAAAAAAAAAAAAAAAAAAAAAAAAA">
                                      <p:cBhvr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2.59259E-6 L 2.08333E-7 -2.59259E-6 C 0.00482 0.00278 0.01003 0.00486 0.01458 0.00857 C 0.01667 0.00996 0.01771 0.0132 0.01953 0.01505 C 0.02096 0.0169 0.02279 0.01806 0.02435 0.01945 C 0.02656 0.02153 0.02878 0.02385 0.03086 0.02616 C 0.03424 0.02963 0.03776 0.0331 0.04076 0.03704 C 0.04258 0.03959 0.04349 0.04352 0.04557 0.04584 C 0.0474 0.04815 0.05 0.04885 0.05208 0.05023 L 0.05859 0.06366 C 0.05977 0.06574 0.06029 0.06852 0.06185 0.07014 L 0.07656 0.0831 C 0.07826 0.08472 0.07956 0.08704 0.08151 0.0875 L 0.08802 0.08982 C 0.1 0.10047 0.0849 0.0875 0.09948 0.09861 C 0.10117 0.09977 0.1026 0.10209 0.10443 0.10301 C 0.11354 0.10718 0.12305 0.10996 0.13216 0.11389 C 0.13685 0.11597 0.13841 0.11713 0.14362 0.11829 C 0.14674 0.11922 0.15013 0.11991 0.15339 0.1206 C 0.15612 0.12199 0.15872 0.12361 0.16146 0.125 C 0.16471 0.12639 0.16836 0.12685 0.17122 0.1294 C 0.17396 0.13148 0.17656 0.13426 0.17943 0.13588 C 0.18255 0.13797 0.18607 0.13866 0.18932 0.14028 C 0.19167 0.14167 0.19362 0.14352 0.19583 0.14468 C 0.19909 0.14653 0.2026 0.14699 0.2056 0.14908 C 0.20781 0.15047 0.2099 0.15209 0.21224 0.15347 C 0.23503 0.16713 0.20521 0.14746 0.22852 0.16435 C 0.23281 0.1676 0.23815 0.16852 0.24154 0.17315 C 0.24831 0.18241 0.24453 0.17778 0.25299 0.18658 C 0.25404 0.18866 0.25508 0.19097 0.25625 0.19306 C 0.25781 0.19584 0.25977 0.19861 0.26107 0.20162 C 0.26198 0.20394 0.26198 0.20625 0.26276 0.20834 C 0.27044 0.22917 0.26562 0.21111 0.26927 0.22593 C 0.27005 0.25162 0.26341 0.27014 0.27409 0.28727 C 0.27565 0.28982 0.27734 0.29167 0.27904 0.29398 L 0.28086 0.3007 L 0.28086 0.30093 " pathEditMode="relative" rAng="0" ptsTypes="AAAAAAAAAAAAAAAAAAAAAAAAAAAAAAAAAAAAA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36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81481E-6 L 6.25E-7 4.81481E-6 C -0.00234 0.00833 -0.00391 0.01782 -0.00703 0.02546 C -0.00859 0.02962 -0.01172 0.03101 -0.01393 0.03425 C -0.01823 0.0405 -0.02044 0.04745 -0.02578 0.05138 C -0.0332 0.05694 -0.03607 0.05671 -0.04297 0.05995 C -0.05482 0.0655 -0.03984 0.06041 -0.05833 0.06574 C -0.07031 0.07245 -0.05599 0.06504 -0.07904 0.07152 C -0.08073 0.07199 -0.08229 0.07384 -0.08412 0.0743 C -0.08854 0.07569 -0.09323 0.07615 -0.09779 0.07708 C -0.11497 0.08425 -0.10703 0.08032 -0.12175 0.08865 C -0.12344 0.08958 -0.12539 0.08981 -0.12682 0.09143 C -0.12865 0.09351 -0.13021 0.0956 -0.13203 0.09699 C -0.13529 0.09953 -0.13932 0.09953 -0.14232 0.10277 C -0.14883 0.11041 -0.14544 0.10763 -0.1526 0.11157 C -0.15443 0.11435 -0.15586 0.11736 -0.15781 0.12013 C -0.15925 0.12222 -0.16146 0.12337 -0.16289 0.12592 C -0.16615 0.13148 -0.16667 0.13587 -0.1681 0.14305 C -0.16862 0.15925 -0.16875 0.17546 -0.16966 0.19166 C -0.16992 0.19467 -0.17148 0.19722 -0.17148 0.20023 C -0.17148 0.20717 -0.17018 0.21365 -0.16966 0.22037 C -0.17344 0.22453 -0.17539 0.228 -0.17995 0.22893 C -0.18229 0.22939 -0.18464 0.22893 -0.18672 0.22893 L -0.18672 0.22916 " pathEditMode="relative" rAng="0" ptsTypes="AAAAAAAAAAAAAAAAAAAAAAAA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36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 L -0.00013 0.00023 C 0.00039 0.02708 0.00169 0.05394 0.00169 0.08148 C 0.00169 0.08241 0.00274 0.15208 -0.00182 0.17731 C -0.00286 0.18218 -0.00443 0.18657 -0.00534 0.19144 C -0.00625 0.19491 -0.00638 0.19884 -0.00716 0.20185 C -0.00976 0.21181 -0.01289 0.22083 -0.01601 0.23056 C -0.01706 0.23403 -0.01823 0.23773 -0.0194 0.24097 C -0.02057 0.24468 -0.02161 0.24838 -0.02292 0.25185 C -0.02461 0.25671 -0.02643 0.26111 -0.02812 0.26597 C -0.03047 0.27315 -0.03503 0.28727 -0.03503 0.2875 C -0.03685 0.29792 -0.03659 0.29931 -0.04036 0.30856 C -0.04193 0.3125 -0.04401 0.31528 -0.04557 0.31921 C -0.05768 0.34907 -0.03893 0.30926 -0.0543 0.34051 C -0.05859 0.36713 -0.05273 0.33426 -0.0595 0.36181 C -0.06029 0.36505 -0.06081 0.36875 -0.06133 0.37245 C -0.06328 0.4 -0.0612 0.38981 -0.06484 0.40463 L -0.06641 0.40463 " pathEditMode="relative" rAng="0" ptsTypes="AAAAAAAAAAAAAAAAAA">
                                      <p:cBhvr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9" y="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88889E-6 L -1.66667E-6 8.88889E-6 C -0.00117 0.00857 -0.0026 0.01714 -0.00338 0.02593 C -0.00651 0.06204 -0.00143 0.04561 -0.0082 0.06366 C -0.01757 0.11366 -0.01041 0.08288 -0.02122 0.11876 C -0.02304 0.12431 -0.02408 0.13079 -0.02617 0.13612 C -0.02786 0.14052 -0.03073 0.14352 -0.03268 0.14769 C -0.03515 0.15325 -0.03685 0.1595 -0.03919 0.16505 C -0.04088 0.16899 -0.04283 0.17246 -0.04414 0.17663 C -0.04557 0.18126 -0.04596 0.18658 -0.04739 0.19121 C -0.04922 0.19723 -0.05182 0.20255 -0.0539 0.20857 C -0.05742 0.21899 -0.06119 0.23056 -0.06536 0.24052 C -0.06862 0.24815 -0.07213 0.25556 -0.07513 0.26366 C -0.07617 0.26644 -0.07721 0.26945 -0.07838 0.27223 C -0.07994 0.27616 -0.08151 0.28033 -0.0832 0.2838 C -0.0901 0.29815 -0.08672 0.28681 -0.0931 0.30417 C -0.09752 0.31667 -0.10169 0.3294 -0.10612 0.3419 C -0.10716 0.34491 -0.10846 0.34746 -0.10937 0.35047 C -0.11106 0.35649 -0.11757 0.38149 -0.12083 0.38542 L -0.12565 0.39121 C -0.12929 0.41042 -0.13073 0.4095 -0.12734 0.43172 C -0.12682 0.43496 -0.12408 0.44052 -0.12408 0.44052 L -0.12408 0.44052 " pathEditMode="relative" ptsTypes="AAAAAAAAAAAAAAAAAAAAAAA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41667E-6 -2.96296E-6 L 5.41667E-6 -2.96296E-6 C -0.00221 0.00857 -0.00494 0.0169 -0.00663 0.02593 C -0.00768 0.03148 -0.00755 0.03773 -0.0082 0.04329 C -0.00859 0.0463 -0.00937 0.04908 -0.00989 0.05208 C -0.02161 0.12708 -0.01171 0.07245 -0.01966 0.10995 C -0.02421 0.13171 -0.01861 0.11898 -0.03268 0.15648 C -0.03372 0.15926 -0.03593 0.16019 -0.03749 0.16227 C -0.04101 0.17222 -0.04296 0.17963 -0.04739 0.1882 C -0.05377 0.20139 -0.05325 0.19838 -0.06041 0.20857 C -0.06367 0.2132 -0.06679 0.21852 -0.07018 0.22315 C -0.0733 0.22732 -0.07682 0.23056 -0.07994 0.23472 C -0.09479 0.25463 -0.08385 0.24491 -0.09791 0.25486 C -0.10117 0.26088 -0.10494 0.26574 -0.10768 0.27245 C -0.11093 0.28009 -0.11445 0.2875 -0.11744 0.2956 C -0.11848 0.29838 -0.11927 0.30185 -0.1207 0.30417 C -0.12473 0.31065 -0.1289 0.31736 -0.13372 0.32176 C -0.13775 0.32523 -0.14166 0.32801 -0.14518 0.33333 C -0.14687 0.33588 -0.1483 0.33935 -0.14999 0.3419 C -0.15351 0.34722 -0.15755 0.35185 -0.16145 0.35648 C -0.17552 0.39398 -0.16796 0.3669 -0.16796 0.4463 L -0.16966 0.44931 " pathEditMode="relative" ptsTypes="AAAAAAAAAAAAAAAAAAAAAA">
                                      <p:cBhvr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2.08333E-7 -3.33333E-6 C -0.01081 0.01898 -0.01224 0.02292 -0.02383 0.03912 C -0.02891 0.0463 -0.03542 0.05255 -0.03971 0.06042 C -0.04349 0.0669 -0.04414 0.07477 -0.04766 0.08148 C -0.05039 0.08635 -0.05482 0.09005 -0.0582 0.09445 C -0.06563 0.10463 -0.07044 0.11459 -0.0793 0.12338 C -0.08255 0.12662 -0.08672 0.12824 -0.08984 0.13148 C -0.09466 0.13635 -0.09805 0.1426 -0.10313 0.14723 C -0.11133 0.15486 -0.1207 0.16135 -0.12956 0.16829 C -0.13164 0.16991 -0.14948 0.18449 -0.15339 0.18681 L -0.16641 0.19445 C -0.16823 0.19723 -0.16953 0.2 -0.17161 0.20255 C -0.18594 0.21922 -0.19128 0.2169 -0.21133 0.23681 C -0.21406 0.23936 -0.21641 0.24213 -0.21927 0.24445 C -0.22161 0.24653 -0.22461 0.24792 -0.22708 0.24977 C -0.23073 0.25232 -0.23424 0.25486 -0.23763 0.25787 C -0.24063 0.26019 -0.24271 0.2632 -0.2457 0.26551 C -0.24792 0.2676 -0.25091 0.26898 -0.25352 0.27084 C -0.25807 0.27408 -0.26211 0.27848 -0.2668 0.28125 C -0.26992 0.28357 -0.27396 0.28473 -0.27734 0.28681 C -0.31354 0.30926 -0.26549 0.28079 -0.29583 0.30255 C -0.29896 0.30486 -0.30326 0.30556 -0.30638 0.30787 C -0.30938 0.30996 -0.3112 0.31343 -0.31419 0.31551 C -0.31927 0.31898 -0.32513 0.32014 -0.32995 0.32361 C -0.36224 0.34491 -0.31211 0.31852 -0.34857 0.33658 L -0.36432 0.35255 C -0.36706 0.3551 -0.3707 0.35695 -0.3724 0.36042 C -0.38099 0.37778 -0.37344 0.36436 -0.38542 0.38125 C -0.38919 0.38658 -0.38958 0.39746 -0.39596 0.39746 L -0.40924 0.39746 L -0.41172 0.39746 " pathEditMode="relative" rAng="0" ptsTypes="AAAAAAAAAAAAAAAAAAAAAAAAAAAAAAAA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86" y="1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-1.48148E-6 C -0.00117 0.03287 -0.00299 0.05139 -4.16667E-6 0.08403 C 0.00039 0.08819 0.00235 0.09143 0.00326 0.0956 C 0.00456 0.10116 0.0056 0.10694 0.00651 0.11296 C 0.00768 0.12014 0.00782 0.12917 0.00977 0.13611 C 0.01068 0.13912 0.01198 0.1419 0.01302 0.14467 C 0.0142 0.15162 0.01524 0.15833 0.01628 0.16505 C 0.0168 0.16805 0.01719 0.17106 0.01797 0.17384 C 0.0211 0.18495 0.0237 0.19005 0.02774 0.19977 C 0.02826 0.20278 0.02865 0.20579 0.0293 0.20856 C 0.03138 0.21574 0.03282 0.21759 0.03594 0.22315 L 0.03594 0.22315 " pathEditMode="relative" ptsTypes="AAAAAAAAAAAAA">
                                      <p:cBhvr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59259E-6 L -3.95833E-6 2.59259E-6 C -0.00664 0.01435 -0.01406 0.02778 -0.01966 0.04329 C -0.02344 0.05394 -0.02604 0.06644 -0.03099 0.07523 C -0.0414 0.09352 -0.05247 0.11065 -0.06198 0.13033 C -0.06523 0.13704 -0.06823 0.14445 -0.07174 0.1507 C -0.07851 0.16181 -0.08646 0.17084 -0.09297 0.18241 C -0.09791 0.19121 -0.1026 0.20023 -0.10768 0.20857 C -0.11797 0.2257 -0.12174 0.22408 -0.13541 0.24329 C -0.14349 0.25486 -0.15143 0.26713 -0.15989 0.27801 C -0.16185 0.28079 -0.16432 0.28148 -0.1664 0.28403 C -0.17083 0.28935 -0.17513 0.2956 -0.17943 0.30139 C -0.18372 0.30718 -0.18776 0.31366 -0.19245 0.31875 C -0.19518 0.32153 -0.19778 0.325 -0.20065 0.32732 C -0.20547 0.33125 -0.21172 0.3338 -0.21693 0.33611 C -0.22448 0.34283 -0.23294 0.34722 -0.23971 0.35648 C -0.24193 0.35926 -0.24375 0.3632 -0.24622 0.36505 C -0.24883 0.36713 -0.25169 0.3669 -0.25443 0.36806 C -0.25768 0.37084 -0.26107 0.37361 -0.26419 0.37662 C -0.27799 0.39028 -0.25638 0.37292 -0.2789 0.39121 C -0.28151 0.39329 -0.28424 0.39514 -0.28698 0.39699 C -0.28867 0.39792 -0.29036 0.39838 -0.29193 0.39977 C -0.29479 0.40232 -0.29713 0.40625 -0.30013 0.40857 C -0.30325 0.41111 -0.30664 0.41204 -0.30989 0.41435 C -0.31211 0.41597 -0.31419 0.41829 -0.3164 0.42014 C -0.32265 0.425 -0.32526 0.4257 -0.33099 0.43171 C -0.33437 0.43542 -0.33763 0.43935 -0.34088 0.44329 C -0.34245 0.44514 -0.3444 0.44676 -0.3457 0.44908 C -0.34739 0.45209 -0.34883 0.45509 -0.35065 0.45787 C -0.35208 0.45996 -0.35403 0.46134 -0.35547 0.46366 C -0.35898 0.46898 -0.36523 0.48102 -0.36523 0.48102 C -0.36732 0.49144 -0.36693 0.48658 -0.36693 0.4956 L -0.36849 0.4956 " pathEditMode="relative" ptsTypes="AAAAAAAAAAAAAAAAAAAAAAAAAAAAAAAAA">
                                      <p:cBhvr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2.70833E-6 1.11111E-6 C 0.01029 -0.00116 0.0207 -0.00023 0.03086 -0.00301 C 0.06758 -0.01343 0.06576 -0.02407 0.09779 -0.02639 C 0.13151 -0.0287 0.16523 -0.02824 0.19883 -0.02917 C 0.20807 -0.03032 0.21732 -0.03056 0.22656 -0.03218 C 0.2293 -0.03264 0.23203 -0.03495 0.23477 -0.03495 C 0.24896 -0.03495 0.27708 -0.03218 0.27708 -0.03218 L 0.27708 -0.03218 " pathEditMode="relative" ptsTypes="AAAAAAAAA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7.03704E-6 L -4.375E-6 7.03704E-6 C 0.00912 -0.00092 0.01849 -0.00069 0.02761 -0.003 C 0.03386 -0.00439 0.03946 -0.00948 0.04558 -0.01157 C 0.05313 -0.01435 0.06081 -0.0155 0.06836 -0.01735 C 0.07175 -0.01828 0.07487 -0.01967 0.07826 -0.02036 C 0.08959 -0.02268 0.10104 -0.02476 0.1125 -0.02615 C 0.12357 -0.02754 0.18229 -0.03124 0.19076 -0.03194 C 0.19401 -0.03286 0.19727 -0.03356 0.20052 -0.03472 C 0.20222 -0.03541 0.20365 -0.03726 0.20534 -0.03772 C 0.21133 -0.03911 0.21732 -0.03958 0.22331 -0.0405 C 0.225 -0.03958 0.22696 -0.03981 0.22826 -0.03772 C 0.22943 -0.03564 0.22904 -0.03171 0.22982 -0.02893 C 0.23073 -0.02592 0.23203 -0.02314 0.23308 -0.02036 C 0.23737 0.01042 0.23164 -0.02569 0.23802 7.03704E-6 C 0.24362 0.02246 0.23841 0.01228 0.24297 0.02038 L 0.24297 0.02038 " pathEditMode="relative" ptsTypes="AAAAAAAAAAAAAAAAA">
                                      <p:cBhvr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4.16667E-7 3.7037E-7 C 0.01029 0.00139 0.01458 0.00185 0.02487 0.00393 L 0.03516 0.00602 C 0.03906 0.00671 0.0431 0.00718 0.04701 0.00833 C 0.05547 0.01065 0.0638 0.01551 0.07214 0.01667 C 0.0905 0.01944 0.08958 0.01852 0.11068 0.02523 C 0.11419 0.02639 0.11745 0.02847 0.12096 0.0294 C 0.13138 0.03218 0.14193 0.03356 0.15221 0.03588 L 0.1905 0.04421 C 0.20234 0.05139 0.19349 0.04699 0.20703 0.05069 C 0.2112 0.05185 0.21576 0.05393 0.22018 0.05509 C 0.23438 0.05833 0.24909 0.05949 0.26328 0.06343 C 0.26563 0.06435 0.2681 0.06481 0.27044 0.06574 C 0.27266 0.0662 0.27435 0.06736 0.27643 0.06782 C 0.28294 0.06944 0.28932 0.06991 0.29557 0.07199 C 0.29714 0.07245 0.29857 0.07338 0.3 0.07431 C 0.30404 0.07569 0.30781 0.07731 0.31211 0.07847 C 0.31888 0.08009 0.32578 0.08125 0.33268 0.08264 C 0.33568 0.0831 0.33854 0.08403 0.34141 0.08472 C 0.34857 0.08634 0.35547 0.08704 0.36237 0.08889 L 0.37708 0.09329 C 0.37917 0.09398 0.38086 0.09491 0.38294 0.0956 C 0.38633 0.0963 0.38997 0.09676 0.39336 0.09745 C 0.39662 0.09838 0.40833 0.10347 0.40964 0.10393 C 0.41094 0.10463 0.41263 0.10486 0.41419 0.10602 C 0.41576 0.10718 0.4168 0.10926 0.41836 0.11042 C 0.42031 0.11157 0.42253 0.11157 0.42435 0.1125 C 0.42982 0.11458 0.42839 0.11505 0.43477 0.11667 C 0.44154 0.11829 0.44492 0.11806 0.45091 0.12106 C 0.45221 0.1213 0.453 0.12222 0.45391 0.12338 L 0.4556 0.12338 " pathEditMode="relative" rAng="0" ptsTypes="AAAAAAAAAAAAAAAAAAAAAAAAAAAAAAAA">
                                      <p:cBhvr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73" y="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-2.29167E-6 0.00023 C 0.0362 -0.02014 0.00261 -0.00046 0.03242 -0.0206 C 0.04167 -0.02685 0.05183 -0.03032 0.06042 -0.03842 C 0.07305 -0.05046 0.06732 -0.04699 0.07748 -0.05116 C 0.07956 -0.05278 0.08151 -0.05509 0.08373 -0.05625 C 0.08933 -0.05926 0.103 -0.06065 0.10703 -0.06134 C 0.11068 -0.06204 0.11433 -0.06296 0.11784 -0.06389 C 0.13321 -0.07407 0.11888 -0.06574 0.14427 -0.07153 C 0.14597 -0.07199 0.14727 -0.07361 0.14883 -0.07407 C 0.15443 -0.07592 0.16901 -0.07824 0.17383 -0.07916 C 0.1888 -0.0875 0.17787 -0.08264 0.19714 -0.0868 C 0.20026 -0.0875 0.20339 -0.08842 0.20638 -0.08935 C 0.20899 -0.09004 0.21146 -0.0912 0.21406 -0.0919 C 0.22031 -0.09305 0.22656 -0.09352 0.23268 -0.09444 C 0.24193 -0.09954 0.23308 -0.09491 0.24675 -0.09954 C 0.2638 -0.10509 0.23646 -0.09954 0.27005 -0.10463 C 0.27266 -0.10555 0.27526 -0.10625 0.27787 -0.10717 C 0.27982 -0.1081 0.2819 -0.10903 0.28412 -0.10972 C 0.28711 -0.11065 0.29024 -0.11134 0.29336 -0.11227 C 0.31003 -0.10972 0.31315 -0.10787 0.3306 -0.11227 C 0.33386 -0.11319 0.33672 -0.11574 0.33985 -0.11736 L 0.34453 -0.11991 C 0.3461 -0.12083 0.34805 -0.1206 0.34922 -0.12245 L 0.35078 -0.125 L 0.35248 -0.13495 " pathEditMode="relative" rAng="0" ptsTypes="AAAAAAAAAAAAAAAAAAAAAAAAAA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7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1.38778E-17 L -6.66667E-6 1.38778E-17 L 0.0358 -0.01759 C 0.03906 -0.01922 0.04218 -0.02222 0.04557 -0.02338 C 0.05091 -0.025 0.0565 -0.02547 0.06184 -0.02616 C 0.33528 -0.06736 0.23346 -0.05602 0.40429 -0.07246 C 0.40533 -0.07547 0.40663 -0.07801 0.40755 -0.08125 C 0.40833 -0.08403 0.40924 -0.08982 0.40924 -0.08982 L 0.40924 -0.08982 " pathEditMode="relative" ptsTypes="AAAAAAAAA">
                                      <p:cBhvr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6.2963E-6 L 3.33333E-6 6.2963E-6 C -0.00391 0.00765 -0.00716 0.01621 -0.01146 0.02315 C -0.0138 0.02686 -0.01693 0.02871 -0.01966 0.03172 C -0.04961 0.06598 -0.01836 0.03427 -0.05065 0.06065 C -0.12318 0.12061 -0.02708 0.04862 -0.12565 0.11876 C -0.12943 0.1213 -0.13307 0.1257 -0.13698 0.12732 C -0.14557 0.13126 -0.14818 0.13195 -0.1582 0.1389 C -0.16328 0.14237 -0.16784 0.14769 -0.17292 0.15047 C -0.17826 0.15348 -0.18385 0.15417 -0.18919 0.15626 C -0.19362 0.15811 -0.19792 0.16042 -0.20221 0.16204 C -0.21497 0.1669 -0.21315 0.16343 -0.22839 0.17084 C -0.2388 0.17593 -0.24961 0.17964 -0.25937 0.1882 C -0.26497 0.19329 -0.26771 0.19607 -0.27396 0.19978 C -0.27617 0.20116 -0.27839 0.20116 -0.28047 0.20278 C -0.29896 0.21575 -0.28203 0.20857 -0.29844 0.21436 C -0.30065 0.21621 -0.3026 0.21876 -0.30495 0.22015 C -0.30977 0.22269 -0.31484 0.22362 -0.31966 0.22593 C -0.32135 0.22663 -0.32305 0.22732 -0.32461 0.22871 C -0.3263 0.23033 -0.3276 0.23334 -0.32943 0.2345 C -0.33424 0.2382 -0.33919 0.24028 -0.34414 0.24329 L -0.34896 0.24607 C -0.35521 0.25348 -0.35247 0.24954 -0.35716 0.25788 L -0.35872 0.25788 " pathEditMode="relative" ptsTypes="AAAAAAAAAAAAAAAAAAAAAAAA">
                                      <p:cBhvr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85185E-6 L 2.08333E-7 -1.85185E-6 C -0.00989 0.00093 -0.01966 0.00116 -0.02943 0.00278 C -0.03763 0.00417 -0.0457 0.00648 -0.0539 0.00857 C -0.05716 0.00949 -0.06041 0.01111 -0.06367 0.01158 C -0.08151 0.01389 -0.09948 0.01528 -0.11745 0.01736 C -0.12018 0.01829 -0.12291 0.01945 -0.12565 0.02014 C -0.12943 0.0213 -0.1332 0.02176 -0.13698 0.02315 C -0.16536 0.03241 -0.13802 0.02616 -0.1664 0.03172 C -0.17487 0.03542 -0.17916 0.03773 -0.18919 0.04051 C -0.19401 0.0419 -0.19896 0.04213 -0.2039 0.04329 C -0.21693 0.04676 -0.20716 0.04537 -0.21849 0.04908 C -0.225 0.05139 -0.23151 0.05371 -0.23815 0.05486 C -0.24622 0.05648 -0.25443 0.05695 -0.2625 0.05787 C -0.2888 0.06945 -0.26002 0.05764 -0.32773 0.06366 C -0.33711 0.06435 -0.33125 0.06736 -0.33919 0.06945 C -0.34518 0.07084 -0.35117 0.07107 -0.35716 0.07223 C -0.36094 0.07315 -0.36471 0.07431 -0.36849 0.07523 C -0.37018 0.07616 -0.37187 0.07662 -0.37344 0.07801 C -0.37513 0.07963 -0.37656 0.08241 -0.37838 0.0838 C -0.38034 0.08542 -0.38268 0.08588 -0.38489 0.08681 C -0.38984 0.09283 -0.39271 0.09723 -0.39948 0.09838 L -0.41575 0.10139 L -0.41575 0.10139 " pathEditMode="relative" ptsTypes="AAAAAAAAAAAAAAAAAAAAAAAA">
                                      <p:cBhvr>
                                        <p:cTn id="9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2.70833E-6 1.85185E-6 C -0.02995 -0.00185 -0.0599 -0.00741 -0.08972 -0.00579 C -0.17943 -0.00069 -0.2069 0.00509 -0.26914 0.01736 C -0.27136 0.01829 -0.27357 0.01921 -0.27565 0.02037 C -0.27735 0.02106 -0.27891 0.02269 -0.2806 0.02315 C -0.29245 0.02662 -0.30456 0.02894 -0.31641 0.03194 C -0.32513 0.03866 -0.33438 0.04398 -0.34258 0.05231 C -0.34597 0.05556 -0.35065 0.0669 -0.35065 0.0669 L -0.35065 0.0669 " pathEditMode="relative" ptsTypes="AAAAAAAAAA">
                                      <p:cBhvr>
                                        <p:cTn id="9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83333E-6 3.33333E-6 L 5.83333E-6 3.33333E-6 C 0.03412 -0.00625 -0.00325 0.00162 0.03751 -0.01181 C 0.04506 -0.01412 0.06029 -0.0176 0.06029 -0.0176 C 0.07579 -0.02848 0.06771 -0.02454 0.09454 -0.02616 C 0.11732 -0.02755 0.14011 -0.02824 0.16303 -0.02917 C 0.16745 -0.03172 0.16954 -0.03102 0.1711 -0.04074 C 0.17227 -0.04723 0.17162 -0.0544 0.17279 -0.06111 C 0.17383 -0.06713 0.17774 -0.07315 0.18087 -0.07547 C 0.18191 -0.07616 0.18308 -0.07547 0.18425 -0.07547 L 0.18425 -0.07547 " pathEditMode="relative" ptsTypes="AAAAAAAAAAA">
                                      <p:cBhvr>
                                        <p:cTn id="10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5.18519E-6 L 2.91667E-6 5.18519E-6 C -0.00339 -0.00786 -0.00612 -0.0162 -0.0099 -0.02337 C -0.01367 -0.03055 -0.03021 -0.04976 -0.03268 -0.05231 C -0.04388 -0.06435 -0.05521 -0.07661 -0.06693 -0.08703 C -0.07122 -0.09097 -0.07539 -0.0956 -0.07995 -0.09861 C -0.08412 -0.10138 -0.08867 -0.10231 -0.09297 -0.10439 C -0.13333 -0.12499 -0.11302 -0.11944 -0.14024 -0.12476 C -0.14193 -0.12569 -0.14349 -0.12708 -0.14518 -0.12754 C -0.14844 -0.12893 -0.15169 -0.12939 -0.15495 -0.13055 C -0.15768 -0.13148 -0.16042 -0.1324 -0.16315 -0.13333 L -0.24466 -0.13055 C -0.24688 -0.13032 -0.24896 -0.12823 -0.25117 -0.12754 C -0.25547 -0.12638 -0.2599 -0.12615 -0.26419 -0.12476 C -0.26862 -0.12337 -0.27292 -0.12152 -0.27721 -0.11898 C -0.27891 -0.11805 -0.28047 -0.11666 -0.28216 -0.11597 C -0.28646 -0.11458 -0.29076 -0.11411 -0.29518 -0.11319 C -0.3056 -0.10694 -0.29375 -0.11342 -0.30977 -0.1074 C -0.33503 -0.09768 -0.3112 -0.10462 -0.33425 -0.09861 C -0.33594 -0.09768 -0.33763 -0.09722 -0.33919 -0.09583 C -0.34089 -0.09421 -0.34232 -0.09143 -0.34401 -0.09004 C -0.34609 -0.08842 -0.34844 -0.08842 -0.35052 -0.08703 C -0.35169 -0.08634 -0.35274 -0.08518 -0.35378 -0.08425 L -0.35378 -0.08425 " pathEditMode="relative" ptsTypes="AAAAAAAAAAAAAAAAAAAAAAAA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6.66667E-6 L 1.45833E-6 -6.66667E-6 C -0.00989 -0.0088 -0.01966 -0.01714 -0.02943 -0.02616 C -0.03216 -0.02894 -0.0345 -0.03311 -0.0375 -0.03496 C -0.07435 -0.05741 -0.11068 -0.08241 -0.14844 -0.09885 C -0.16914 -0.10765 -0.19088 -0.10556 -0.21198 -0.11042 C -0.25378 -0.11991 -0.22331 -0.11899 -0.24453 -0.11899 L -0.23971 -0.11621 " pathEditMode="relative" ptsTypes="AAAAAAAA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latin typeface="Aharoni" panose="02010803020104030203" pitchFamily="2" charset="-79"/>
                <a:cs typeface="Aharoni" panose="02010803020104030203" pitchFamily="2" charset="-79"/>
              </a:rPr>
              <a:t>Be Healthy!</a:t>
            </a:r>
            <a:endParaRPr lang="ru-RU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810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861" y="427334"/>
            <a:ext cx="1167441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What do you think JUNK FOOD is?</a:t>
            </a:r>
            <a:endParaRPr lang="ru-RU" sz="48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1867" y="2034536"/>
            <a:ext cx="6079066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40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Sweets, </a:t>
            </a:r>
            <a:r>
              <a:rPr lang="en-US" sz="400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hamburgers</a:t>
            </a:r>
            <a:r>
              <a:rPr lang="en-US" sz="40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hot dogs, </a:t>
            </a:r>
            <a:r>
              <a:rPr lang="en-US" sz="4000" u="sng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crisps</a:t>
            </a:r>
            <a:r>
              <a:rPr lang="en-US" sz="400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u="sng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soft drinks </a:t>
            </a:r>
            <a:r>
              <a:rPr lang="en-US" sz="40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other kinds of </a:t>
            </a:r>
            <a:r>
              <a:rPr lang="en-US" sz="400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convenience </a:t>
            </a:r>
            <a:r>
              <a:rPr lang="en-US" sz="40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are called </a:t>
            </a:r>
            <a:r>
              <a:rPr lang="en-US" sz="4000" dirty="0" smtClean="0">
                <a:ln w="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JUNK FOOD</a:t>
            </a:r>
            <a:endParaRPr lang="ru-RU" sz="4000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0933" y="1957898"/>
            <a:ext cx="5295342" cy="3708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49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08" y="180737"/>
            <a:ext cx="110761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What's wrong with </a:t>
            </a:r>
            <a:r>
              <a:rPr lang="en-US" sz="48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JUNK FOOD?</a:t>
            </a:r>
            <a:endParaRPr lang="ru-RU" sz="48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" y="2095466"/>
            <a:ext cx="543132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Too </a:t>
            </a:r>
            <a:r>
              <a:rPr lang="en-US" sz="32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much fat in the diet will cause people </a:t>
            </a:r>
            <a:r>
              <a:rPr lang="en-US" sz="3200" u="sng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 put on weight </a:t>
            </a:r>
            <a:r>
              <a:rPr lang="en-US" sz="32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and get fat or </a:t>
            </a:r>
            <a:r>
              <a:rPr lang="en-US" sz="3200" u="sng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obese</a:t>
            </a:r>
            <a:r>
              <a:rPr lang="en-US" sz="32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. Being overweight is a risk to the health of the heart and can cause other diseases, even </a:t>
            </a:r>
            <a:r>
              <a:rPr lang="en-US" sz="3200" u="sng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cancer</a:t>
            </a:r>
            <a:r>
              <a:rPr lang="en-US" sz="320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.</a:t>
            </a:r>
          </a:p>
          <a:p>
            <a:endParaRPr lang="en-US" sz="2800" dirty="0" smtClean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8282" y="1168879"/>
            <a:ext cx="45731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Too much fat! </a:t>
            </a:r>
            <a:endParaRPr lang="ru-RU" sz="4400" dirty="0">
              <a:ln w="0"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836" y="1553599"/>
            <a:ext cx="5578682" cy="4186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0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08" y="180737"/>
            <a:ext cx="110761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What's wrong with </a:t>
            </a:r>
            <a:r>
              <a:rPr lang="en-US" sz="48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JUNK FOOD?</a:t>
            </a:r>
            <a:endParaRPr lang="ru-RU" sz="48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" y="2433243"/>
            <a:ext cx="543132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People </a:t>
            </a:r>
            <a:r>
              <a:rPr lang="en-US" sz="3200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get more salt than they need when they eat junk food. There aren’t any good things in too much salt for our health.</a:t>
            </a:r>
          </a:p>
          <a:p>
            <a:endParaRPr lang="en-US" sz="2800" dirty="0" smtClean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8282" y="1168879"/>
            <a:ext cx="471334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ln w="0">
                  <a:solidFill>
                    <a:schemeClr val="accent2"/>
                  </a:solidFill>
                </a:ln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Too much salt!</a:t>
            </a:r>
            <a:endParaRPr lang="ru-RU" sz="4400" dirty="0">
              <a:ln w="0">
                <a:solidFill>
                  <a:schemeClr val="accent2"/>
                </a:solidFill>
              </a:ln>
              <a:solidFill>
                <a:schemeClr val="accent2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637" y="1757688"/>
            <a:ext cx="4153430" cy="415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41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208" y="180737"/>
            <a:ext cx="110761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What's wrong with </a:t>
            </a:r>
            <a:r>
              <a:rPr lang="en-US" sz="48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JUNK FOOD?</a:t>
            </a:r>
            <a:endParaRPr lang="ru-RU" sz="48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" y="2095466"/>
            <a:ext cx="5431325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Biscuits</a:t>
            </a:r>
            <a:r>
              <a:rPr lang="en-US" sz="32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cakes and sweets all have very much sugar. That's what makes them taste so good! But too much sugar makes people fat, </a:t>
            </a:r>
            <a:r>
              <a:rPr lang="en-US" sz="3200" b="1" u="sng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spoils</a:t>
            </a:r>
            <a:r>
              <a:rPr lang="en-US" sz="3200" b="1" dirty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teeth, is bad for the blood and may cause other diseases.</a:t>
            </a:r>
            <a:endParaRPr lang="ru-RU" sz="32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5269" y="1168878"/>
            <a:ext cx="527920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Too much sugar!</a:t>
            </a:r>
            <a:endParaRPr lang="ru-RU" sz="44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533" y="1553598"/>
            <a:ext cx="573440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98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775" y="780956"/>
            <a:ext cx="5324475" cy="583882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29208" y="180737"/>
            <a:ext cx="1107611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What's wrong with </a:t>
            </a:r>
            <a:r>
              <a:rPr lang="en-US" sz="4800" b="1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JUNK FOOD?</a:t>
            </a:r>
            <a:endParaRPr lang="ru-RU" sz="4800" b="1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" y="2095466"/>
            <a:ext cx="54313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Junk food is </a:t>
            </a:r>
            <a:r>
              <a:rPr lang="en-US" sz="3200" b="1" u="sng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high-calorie</a:t>
            </a:r>
            <a:r>
              <a:rPr lang="en-US" sz="3200" b="1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32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low in </a:t>
            </a:r>
            <a:r>
              <a:rPr lang="en-US" sz="3200" b="1" u="sng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nutritional value</a:t>
            </a:r>
            <a:r>
              <a:rPr lang="en-US" sz="3200" b="1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That’s why you’re </a:t>
            </a:r>
            <a:r>
              <a:rPr lang="en-US" sz="3200" b="1" u="sng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consuming</a:t>
            </a:r>
            <a:r>
              <a:rPr lang="en-US" sz="3200" b="1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too much energy but not </a:t>
            </a:r>
            <a:r>
              <a:rPr lang="en-US" sz="3200" b="1" u="sng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en-US" sz="32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it </a:t>
            </a:r>
            <a:r>
              <a:rPr lang="en-US" sz="3200" b="1" u="sng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up</a:t>
            </a:r>
            <a:r>
              <a:rPr lang="en-US" sz="32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through day to day </a:t>
            </a:r>
            <a:r>
              <a:rPr lang="en-US" sz="3200" b="1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activities. The </a:t>
            </a:r>
            <a:r>
              <a:rPr lang="en-US" sz="32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calories are </a:t>
            </a:r>
            <a:r>
              <a:rPr lang="en-US" sz="3200" b="1" u="sng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stored</a:t>
            </a:r>
            <a:r>
              <a:rPr lang="en-US" sz="3200" b="1" dirty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 the body as </a:t>
            </a:r>
            <a:r>
              <a:rPr lang="en-US" sz="3200" b="1" dirty="0" smtClean="0">
                <a:ln w="10160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fat.</a:t>
            </a:r>
            <a:endParaRPr lang="ru-RU" sz="3200" b="1" dirty="0">
              <a:ln w="10160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1765" y="1168879"/>
            <a:ext cx="603101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Too much </a:t>
            </a:r>
            <a:r>
              <a:rPr lang="en-US" sz="4400" b="1" dirty="0" smtClean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  <a:latin typeface="Arial Black" panose="020B0A04020102020204" pitchFamily="34" charset="0"/>
              </a:rPr>
              <a:t>calories!</a:t>
            </a:r>
            <a:endParaRPr lang="ru-RU" sz="4400" dirty="0">
              <a:ln>
                <a:solidFill>
                  <a:schemeClr val="accent2"/>
                </a:solidFill>
              </a:ln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245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1309" y="180737"/>
            <a:ext cx="119519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Match the words with their definitions</a:t>
            </a:r>
            <a:endParaRPr lang="ru-RU" sz="44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rgbClr val="FFC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0961228"/>
              </p:ext>
            </p:extLst>
          </p:nvPr>
        </p:nvGraphicFramePr>
        <p:xfrm>
          <a:off x="238648" y="950180"/>
          <a:ext cx="11711354" cy="566917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5855677"/>
                <a:gridCol w="5855677"/>
              </a:tblGrid>
              <a:tr h="4687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Word</a:t>
                      </a:r>
                      <a:endParaRPr lang="ru-RU" sz="2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n>
                            <a:solidFill>
                              <a:schemeClr val="bg1"/>
                            </a:solidFill>
                          </a:ln>
                        </a:rPr>
                        <a:t>Definition</a:t>
                      </a:r>
                      <a:endParaRPr lang="ru-RU" sz="2400" dirty="0">
                        <a:ln>
                          <a:solidFill>
                            <a:schemeClr val="bg1"/>
                          </a:solidFill>
                        </a:ln>
                        <a:solidFill>
                          <a:schemeClr val="bg1"/>
                        </a:solidFill>
                        <a:latin typeface="Arial Black" panose="020B0A040201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1) soft drink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2) crisps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3) to put on weight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4) obese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56242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5) convenience food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6) to spoil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1" dirty="0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7) cancer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8) a nutritional value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9) high-calorie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10)</a:t>
                      </a:r>
                      <a:r>
                        <a:rPr lang="en-US" sz="1800" b="1" kern="1200" baseline="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 store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11) to consume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413108">
                <a:tc>
                  <a:txBody>
                    <a:bodyPr/>
                    <a:lstStyle/>
                    <a:p>
                      <a:pPr algn="l"/>
                      <a:r>
                        <a:rPr lang="en-US" sz="1800" b="1" kern="1200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12) to use up</a:t>
                      </a: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6067272" y="1431577"/>
            <a:ext cx="4634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sweet non-alcoholic carbonated water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67272" y="1821144"/>
            <a:ext cx="4172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e) salty little fried pieces of potatoes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67272" y="2210711"/>
            <a:ext cx="2031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g) get more kilos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67272" y="2637820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very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fat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67272" y="30649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l) a complete meal, that has been pre-prepared commercially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67272" y="3721310"/>
            <a:ext cx="2146742" cy="3886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107000"/>
              </a:lnSpc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make </a:t>
            </a:r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smth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bad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35212" y="4149870"/>
            <a:ext cx="46987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d) very bad disease which is hard to cure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67272" y="4559066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k) value expressed in calories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35212" y="4995348"/>
            <a:ext cx="4826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 amount of calories more than needed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67272" y="5371069"/>
            <a:ext cx="11977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j) to keep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67272" y="5779733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f) to spend calories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67272" y="6240825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defRPr/>
            </a:pPr>
            <a:r>
              <a:rPr lang="en-US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h) to use supplies</a:t>
            </a:r>
            <a:endParaRPr lang="ru-RU" b="1" dirty="0">
              <a:solidFill>
                <a:schemeClr val="accent3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113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1" y="3064933"/>
            <a:ext cx="2702075" cy="315242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00529" y="614457"/>
            <a:ext cx="1158368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“Foods You Thought </a:t>
            </a:r>
            <a:endParaRPr lang="ru-RU" sz="4800" i="1" dirty="0" smtClean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4800" i="1" dirty="0" smtClean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Were </a:t>
            </a:r>
            <a:r>
              <a:rPr lang="en-US" sz="4800" i="1" dirty="0">
                <a:ln w="0"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Healthy But Actually Aren't”</a:t>
            </a:r>
            <a:endParaRPr lang="ru-RU" sz="4800" i="1" dirty="0">
              <a:ln w="0">
                <a:solidFill>
                  <a:schemeClr val="accent1">
                    <a:lumMod val="75000"/>
                  </a:schemeClr>
                </a:solidFill>
              </a:ln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9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1108</TotalTime>
  <Words>646</Words>
  <Application>Microsoft Office PowerPoint</Application>
  <PresentationFormat>Широкоэкранный</PresentationFormat>
  <Paragraphs>135</Paragraphs>
  <Slides>28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5" baseType="lpstr">
      <vt:lpstr>Aharoni</vt:lpstr>
      <vt:lpstr>Arial</vt:lpstr>
      <vt:lpstr>Arial Black</vt:lpstr>
      <vt:lpstr>Calibri</vt:lpstr>
      <vt:lpstr>Corbel</vt:lpstr>
      <vt:lpstr>Times New Roman</vt:lpstr>
      <vt:lpstr>Базис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Be Healthy!</vt:lpstr>
    </vt:vector>
  </TitlesOfParts>
  <Company>StartSoft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Вера</dc:creator>
  <cp:lastModifiedBy>Вера</cp:lastModifiedBy>
  <cp:revision>77</cp:revision>
  <dcterms:created xsi:type="dcterms:W3CDTF">2017-01-15T11:31:04Z</dcterms:created>
  <dcterms:modified xsi:type="dcterms:W3CDTF">2017-02-15T06:35:15Z</dcterms:modified>
</cp:coreProperties>
</file>