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C500-9C2F-4F3A-98A3-AD787F39481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C2F0-2886-4C0B-B95D-689C27E38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ileForWork\книги\risunk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357850" cy="6455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FileForWork\книги\risunki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"/>
            <a:ext cx="3810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FileForWork\книги\risunk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0" y="785794"/>
            <a:ext cx="9094210" cy="5199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FileForWork\книги\risunki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71304" cy="6567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FileForWork\книги\risunki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90500"/>
            <a:ext cx="88011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FileForWork\книги\risunk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85296" cy="550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FileForWork\книги\risunki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60" y="1000108"/>
            <a:ext cx="8697040" cy="4533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ileForWork\книги\risunki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FileForWork\книги\risunk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858280" cy="417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FileForWork\книги\risunk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357166"/>
            <a:ext cx="8157893" cy="571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FileForWork\книги\risunk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4357718" cy="652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FileForWork\книги\risunk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64079" cy="510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FileForWork\книги\risunki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34499" cy="410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FileForWork\книги\risunk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52" cy="6339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Николаевна</dc:creator>
  <cp:lastModifiedBy>Татьяна Николаевна</cp:lastModifiedBy>
  <cp:revision>4</cp:revision>
  <dcterms:created xsi:type="dcterms:W3CDTF">2012-02-26T15:49:25Z</dcterms:created>
  <dcterms:modified xsi:type="dcterms:W3CDTF">2012-07-03T12:44:39Z</dcterms:modified>
</cp:coreProperties>
</file>